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4.xml" ContentType="application/vnd.openxmlformats-officedocument.theme+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685" r:id="rId3"/>
    <p:sldMasterId id="2147483697" r:id="rId4"/>
    <p:sldMasterId id="2147483709" r:id="rId5"/>
  </p:sldMasterIdLst>
  <p:notesMasterIdLst>
    <p:notesMasterId r:id="rId28"/>
  </p:notesMasterIdLst>
  <p:handoutMasterIdLst>
    <p:handoutMasterId r:id="rId29"/>
  </p:handoutMasterIdLst>
  <p:sldIdLst>
    <p:sldId id="347" r:id="rId6"/>
    <p:sldId id="503" r:id="rId7"/>
    <p:sldId id="384" r:id="rId8"/>
    <p:sldId id="501" r:id="rId9"/>
    <p:sldId id="504" r:id="rId10"/>
    <p:sldId id="505" r:id="rId11"/>
    <p:sldId id="328" r:id="rId12"/>
    <p:sldId id="552" r:id="rId13"/>
    <p:sldId id="506" r:id="rId14"/>
    <p:sldId id="502" r:id="rId15"/>
    <p:sldId id="555" r:id="rId16"/>
    <p:sldId id="547" r:id="rId17"/>
    <p:sldId id="559" r:id="rId18"/>
    <p:sldId id="545" r:id="rId19"/>
    <p:sldId id="549" r:id="rId20"/>
    <p:sldId id="548" r:id="rId21"/>
    <p:sldId id="551" r:id="rId22"/>
    <p:sldId id="553" r:id="rId23"/>
    <p:sldId id="558" r:id="rId24"/>
    <p:sldId id="465" r:id="rId25"/>
    <p:sldId id="539" r:id="rId26"/>
    <p:sldId id="550" r:id="rId27"/>
  </p:sldIdLst>
  <p:sldSz cx="12192000" cy="6858000"/>
  <p:notesSz cx="6735763" cy="9866313"/>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02980"/>
    <a:srgbClr val="9ED2D8"/>
    <a:srgbClr val="CC543B"/>
    <a:srgbClr val="D2F0F0"/>
    <a:srgbClr val="FFFFFF"/>
    <a:srgbClr val="3EA5B1"/>
    <a:srgbClr val="8BC9D0"/>
    <a:srgbClr val="4667AE"/>
    <a:srgbClr val="CC533C"/>
    <a:srgbClr val="3DA4B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Style moyen 4 - Accentuation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562" y="48"/>
      </p:cViewPr>
      <p:guideLst/>
    </p:cSldViewPr>
  </p:slideViewPr>
  <p:notesTextViewPr>
    <p:cViewPr>
      <p:scale>
        <a:sx n="1" d="1"/>
        <a:sy n="1" d="1"/>
      </p:scale>
      <p:origin x="0" y="0"/>
    </p:cViewPr>
  </p:notesTextViewPr>
  <p:notesViewPr>
    <p:cSldViewPr snapToGrid="0">
      <p:cViewPr varScale="1">
        <p:scale>
          <a:sx n="62" d="100"/>
          <a:sy n="62" d="100"/>
        </p:scale>
        <p:origin x="3250" y="48"/>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slideMaster" Target="slideMasters/slideMaster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theme" Target="theme/theme1.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notesMaster" Target="notesMasters/notesMaster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presProps" Target="presProps.xml"/><Relationship Id="rId8" Type="http://schemas.openxmlformats.org/officeDocument/2006/relationships/slide" Target="slides/slide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15373" y="0"/>
            <a:ext cx="2918831" cy="495029"/>
          </a:xfrm>
          <a:prstGeom prst="rect">
            <a:avLst/>
          </a:prstGeom>
        </p:spPr>
        <p:txBody>
          <a:bodyPr vert="horz" lIns="91440" tIns="45720" rIns="91440" bIns="45720" rtlCol="0"/>
          <a:lstStyle>
            <a:lvl1pPr algn="r">
              <a:defRPr sz="1200"/>
            </a:lvl1pPr>
          </a:lstStyle>
          <a:p>
            <a:fld id="{B90DFAFC-31BD-40E3-8634-E97965FDE707}" type="datetimeFigureOut">
              <a:rPr lang="fr-FR" smtClean="0"/>
              <a:t>09/11/2022</a:t>
            </a:fld>
            <a:endParaRPr lang="fr-FR"/>
          </a:p>
        </p:txBody>
      </p:sp>
      <p:sp>
        <p:nvSpPr>
          <p:cNvPr id="4" name="Espace réservé du pied de page 3"/>
          <p:cNvSpPr>
            <a:spLocks noGrp="1"/>
          </p:cNvSpPr>
          <p:nvPr>
            <p:ph type="ftr" sz="quarter" idx="2"/>
          </p:nvPr>
        </p:nvSpPr>
        <p:spPr>
          <a:xfrm>
            <a:off x="0" y="9371286"/>
            <a:ext cx="2918831" cy="495028"/>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15373" y="9371286"/>
            <a:ext cx="2918831" cy="495028"/>
          </a:xfrm>
          <a:prstGeom prst="rect">
            <a:avLst/>
          </a:prstGeom>
        </p:spPr>
        <p:txBody>
          <a:bodyPr vert="horz" lIns="91440" tIns="45720" rIns="91440" bIns="45720" rtlCol="0" anchor="b"/>
          <a:lstStyle>
            <a:lvl1pPr algn="r">
              <a:defRPr sz="1200"/>
            </a:lvl1pPr>
          </a:lstStyle>
          <a:p>
            <a:fld id="{AFBC129F-9FA1-4FC5-828B-86657A4E624A}" type="slidenum">
              <a:rPr lang="fr-FR" smtClean="0"/>
              <a:t>‹N°›</a:t>
            </a:fld>
            <a:endParaRPr lang="fr-FR"/>
          </a:p>
        </p:txBody>
      </p:sp>
    </p:spTree>
    <p:extLst>
      <p:ext uri="{BB962C8B-B14F-4D97-AF65-F5344CB8AC3E}">
        <p14:creationId xmlns:p14="http://schemas.microsoft.com/office/powerpoint/2010/main" val="334642036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15373" y="0"/>
            <a:ext cx="2918831" cy="495029"/>
          </a:xfrm>
          <a:prstGeom prst="rect">
            <a:avLst/>
          </a:prstGeom>
        </p:spPr>
        <p:txBody>
          <a:bodyPr vert="horz" lIns="91440" tIns="45720" rIns="91440" bIns="45720" rtlCol="0"/>
          <a:lstStyle>
            <a:lvl1pPr algn="r">
              <a:defRPr sz="1200"/>
            </a:lvl1pPr>
          </a:lstStyle>
          <a:p>
            <a:fld id="{30045050-B5B0-4943-A1C4-A0CC41F13255}" type="datetimeFigureOut">
              <a:rPr lang="fr-FR" smtClean="0"/>
              <a:t>09/11/2022</a:t>
            </a:fld>
            <a:endParaRPr lang="fr-FR"/>
          </a:p>
        </p:txBody>
      </p:sp>
      <p:sp>
        <p:nvSpPr>
          <p:cNvPr id="4" name="Espace réservé de l'image des diapositives 3"/>
          <p:cNvSpPr>
            <a:spLocks noGrp="1" noRot="1" noChangeAspect="1"/>
          </p:cNvSpPr>
          <p:nvPr>
            <p:ph type="sldImg" idx="2"/>
          </p:nvPr>
        </p:nvSpPr>
        <p:spPr>
          <a:xfrm>
            <a:off x="409575" y="1233488"/>
            <a:ext cx="5916613" cy="3328987"/>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73577" y="4748163"/>
            <a:ext cx="5388610" cy="3884861"/>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sz="1200"/>
            </a:lvl1pPr>
          </a:lstStyle>
          <a:p>
            <a:fld id="{5A91C629-751F-40C4-BBA5-50F97D9219C5}" type="slidenum">
              <a:rPr lang="fr-FR" smtClean="0"/>
              <a:t>‹N°›</a:t>
            </a:fld>
            <a:endParaRPr lang="fr-FR"/>
          </a:p>
        </p:txBody>
      </p:sp>
    </p:spTree>
    <p:extLst>
      <p:ext uri="{BB962C8B-B14F-4D97-AF65-F5344CB8AC3E}">
        <p14:creationId xmlns:p14="http://schemas.microsoft.com/office/powerpoint/2010/main" val="33756381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178" indent="0" algn="ctr">
              <a:buNone/>
              <a:defRPr sz="2000"/>
            </a:lvl2pPr>
            <a:lvl3pPr marL="914354" indent="0" algn="ctr">
              <a:buNone/>
              <a:defRPr sz="1800"/>
            </a:lvl3pPr>
            <a:lvl4pPr marL="1371532" indent="0" algn="ctr">
              <a:buNone/>
              <a:defRPr sz="1600"/>
            </a:lvl4pPr>
            <a:lvl5pPr marL="1828709" indent="0" algn="ctr">
              <a:buNone/>
              <a:defRPr sz="1600"/>
            </a:lvl5pPr>
            <a:lvl6pPr marL="2285886" indent="0" algn="ctr">
              <a:buNone/>
              <a:defRPr sz="1600"/>
            </a:lvl6pPr>
            <a:lvl7pPr marL="2743062" indent="0" algn="ctr">
              <a:buNone/>
              <a:defRPr sz="1600"/>
            </a:lvl7pPr>
            <a:lvl8pPr marL="3200240" indent="0" algn="ctr">
              <a:buNone/>
              <a:defRPr sz="1600"/>
            </a:lvl8pPr>
            <a:lvl9pPr marL="3657418" indent="0" algn="ctr">
              <a:buNone/>
              <a:defRPr sz="1600"/>
            </a:lvl9pPr>
          </a:lstStyle>
          <a:p>
            <a:r>
              <a:rPr lang="fr-FR"/>
              <a:t>Modifier le style des sous-titres du masque</a:t>
            </a:r>
          </a:p>
        </p:txBody>
      </p:sp>
      <p:sp>
        <p:nvSpPr>
          <p:cNvPr id="4" name="Espace réservé de la date 3"/>
          <p:cNvSpPr>
            <a:spLocks noGrp="1"/>
          </p:cNvSpPr>
          <p:nvPr>
            <p:ph type="dt" sz="half" idx="10"/>
          </p:nvPr>
        </p:nvSpPr>
        <p:spPr/>
        <p:txBody>
          <a:bodyPr/>
          <a:lstStyle/>
          <a:p>
            <a:fld id="{945289BC-CE01-45E7-A71A-F7ECD2550E65}" type="datetimeFigureOut">
              <a:rPr lang="fr-FR" smtClean="0"/>
              <a:t>09/11/2022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DFED179-AE5B-4EAE-9E13-BA4019EC1493}" type="slidenum">
              <a:rPr lang="fr-FR" smtClean="0"/>
              <a:t>‹N°›</a:t>
            </a:fld>
            <a:endParaRPr lang="fr-FR"/>
          </a:p>
        </p:txBody>
      </p:sp>
    </p:spTree>
    <p:extLst>
      <p:ext uri="{BB962C8B-B14F-4D97-AF65-F5344CB8AC3E}">
        <p14:creationId xmlns:p14="http://schemas.microsoft.com/office/powerpoint/2010/main" val="41236798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945289BC-CE01-45E7-A71A-F7ECD2550E65}" type="datetimeFigureOut">
              <a:rPr lang="fr-FR" smtClean="0"/>
              <a:t>09/11/2022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DFED179-AE5B-4EAE-9E13-BA4019EC1493}" type="slidenum">
              <a:rPr lang="fr-FR" smtClean="0"/>
              <a:t>‹N°›</a:t>
            </a:fld>
            <a:endParaRPr lang="fr-FR"/>
          </a:p>
        </p:txBody>
      </p:sp>
    </p:spTree>
    <p:extLst>
      <p:ext uri="{BB962C8B-B14F-4D97-AF65-F5344CB8AC3E}">
        <p14:creationId xmlns:p14="http://schemas.microsoft.com/office/powerpoint/2010/main" val="15147226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2" y="365125"/>
            <a:ext cx="2628900" cy="5811838"/>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838203" y="365125"/>
            <a:ext cx="7734300" cy="5811838"/>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945289BC-CE01-45E7-A71A-F7ECD2550E65}" type="datetimeFigureOut">
              <a:rPr lang="fr-FR" smtClean="0"/>
              <a:t>09/11/2022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DFED179-AE5B-4EAE-9E13-BA4019EC1493}" type="slidenum">
              <a:rPr lang="fr-FR" smtClean="0"/>
              <a:t>‹N°›</a:t>
            </a:fld>
            <a:endParaRPr lang="fr-FR"/>
          </a:p>
        </p:txBody>
      </p:sp>
    </p:spTree>
    <p:extLst>
      <p:ext uri="{BB962C8B-B14F-4D97-AF65-F5344CB8AC3E}">
        <p14:creationId xmlns:p14="http://schemas.microsoft.com/office/powerpoint/2010/main" val="2339326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178" indent="0" algn="ctr">
              <a:buNone/>
              <a:defRPr sz="2000"/>
            </a:lvl2pPr>
            <a:lvl3pPr marL="914354" indent="0" algn="ctr">
              <a:buNone/>
              <a:defRPr sz="1800"/>
            </a:lvl3pPr>
            <a:lvl4pPr marL="1371532" indent="0" algn="ctr">
              <a:buNone/>
              <a:defRPr sz="1600"/>
            </a:lvl4pPr>
            <a:lvl5pPr marL="1828709" indent="0" algn="ctr">
              <a:buNone/>
              <a:defRPr sz="1600"/>
            </a:lvl5pPr>
            <a:lvl6pPr marL="2285886" indent="0" algn="ctr">
              <a:buNone/>
              <a:defRPr sz="1600"/>
            </a:lvl6pPr>
            <a:lvl7pPr marL="2743062" indent="0" algn="ctr">
              <a:buNone/>
              <a:defRPr sz="1600"/>
            </a:lvl7pPr>
            <a:lvl8pPr marL="3200240" indent="0" algn="ctr">
              <a:buNone/>
              <a:defRPr sz="1600"/>
            </a:lvl8pPr>
            <a:lvl9pPr marL="3657418" indent="0" algn="ctr">
              <a:buNone/>
              <a:defRPr sz="1600"/>
            </a:lvl9pPr>
          </a:lstStyle>
          <a:p>
            <a:r>
              <a:rPr lang="fr-FR"/>
              <a:t>Modifier le style des sous-titres du masque</a:t>
            </a:r>
          </a:p>
        </p:txBody>
      </p:sp>
      <p:sp>
        <p:nvSpPr>
          <p:cNvPr id="4" name="Espace réservé de la date 3"/>
          <p:cNvSpPr>
            <a:spLocks noGrp="1"/>
          </p:cNvSpPr>
          <p:nvPr>
            <p:ph type="dt" sz="half" idx="10"/>
          </p:nvPr>
        </p:nvSpPr>
        <p:spPr/>
        <p:txBody>
          <a:bodyPr/>
          <a:lstStyle/>
          <a:p>
            <a:fld id="{B9D8A03D-4CAC-406F-9F80-C147CC79D7A8}" type="datetimeFigureOut">
              <a:rPr lang="fr-FR" smtClean="0"/>
              <a:t>09/11/2022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CDEF45E-4C23-4134-8577-59A91A43C107}" type="slidenum">
              <a:rPr lang="fr-FR" smtClean="0"/>
              <a:t>‹N°›</a:t>
            </a:fld>
            <a:endParaRPr lang="fr-FR"/>
          </a:p>
        </p:txBody>
      </p:sp>
    </p:spTree>
    <p:extLst>
      <p:ext uri="{BB962C8B-B14F-4D97-AF65-F5344CB8AC3E}">
        <p14:creationId xmlns:p14="http://schemas.microsoft.com/office/powerpoint/2010/main" val="425986398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B9D8A03D-4CAC-406F-9F80-C147CC79D7A8}" type="datetimeFigureOut">
              <a:rPr lang="fr-FR" smtClean="0"/>
              <a:t>09/11/2022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CDEF45E-4C23-4134-8577-59A91A43C107}" type="slidenum">
              <a:rPr lang="fr-FR" smtClean="0"/>
              <a:t>‹N°›</a:t>
            </a:fld>
            <a:endParaRPr lang="fr-FR"/>
          </a:p>
        </p:txBody>
      </p:sp>
    </p:spTree>
    <p:extLst>
      <p:ext uri="{BB962C8B-B14F-4D97-AF65-F5344CB8AC3E}">
        <p14:creationId xmlns:p14="http://schemas.microsoft.com/office/powerpoint/2010/main" val="159909218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1" y="1709744"/>
            <a:ext cx="10515600" cy="2852737"/>
          </a:xfrm>
        </p:spPr>
        <p:txBody>
          <a:bodyPr anchor="b"/>
          <a:lstStyle>
            <a:lvl1pPr>
              <a:defRPr sz="6000"/>
            </a:lvl1pPr>
          </a:lstStyle>
          <a:p>
            <a:r>
              <a:rPr lang="fr-FR"/>
              <a:t>Modifiez le style du titre</a:t>
            </a:r>
          </a:p>
        </p:txBody>
      </p:sp>
      <p:sp>
        <p:nvSpPr>
          <p:cNvPr id="3" name="Espace réservé du texte 2"/>
          <p:cNvSpPr>
            <a:spLocks noGrp="1"/>
          </p:cNvSpPr>
          <p:nvPr>
            <p:ph type="body" idx="1"/>
          </p:nvPr>
        </p:nvSpPr>
        <p:spPr>
          <a:xfrm>
            <a:off x="831851" y="4589469"/>
            <a:ext cx="10515600" cy="1500187"/>
          </a:xfrm>
        </p:spPr>
        <p:txBody>
          <a:bodyPr/>
          <a:lstStyle>
            <a:lvl1pPr marL="0" indent="0">
              <a:buNone/>
              <a:defRPr sz="2400">
                <a:solidFill>
                  <a:schemeClr val="tx1">
                    <a:tint val="75000"/>
                  </a:schemeClr>
                </a:solidFill>
              </a:defRPr>
            </a:lvl1pPr>
            <a:lvl2pPr marL="457178" indent="0">
              <a:buNone/>
              <a:defRPr sz="2000">
                <a:solidFill>
                  <a:schemeClr val="tx1">
                    <a:tint val="75000"/>
                  </a:schemeClr>
                </a:solidFill>
              </a:defRPr>
            </a:lvl2pPr>
            <a:lvl3pPr marL="914354" indent="0">
              <a:buNone/>
              <a:defRPr sz="1800">
                <a:solidFill>
                  <a:schemeClr val="tx1">
                    <a:tint val="75000"/>
                  </a:schemeClr>
                </a:solidFill>
              </a:defRPr>
            </a:lvl3pPr>
            <a:lvl4pPr marL="1371532" indent="0">
              <a:buNone/>
              <a:defRPr sz="1600">
                <a:solidFill>
                  <a:schemeClr val="tx1">
                    <a:tint val="75000"/>
                  </a:schemeClr>
                </a:solidFill>
              </a:defRPr>
            </a:lvl4pPr>
            <a:lvl5pPr marL="1828709" indent="0">
              <a:buNone/>
              <a:defRPr sz="1600">
                <a:solidFill>
                  <a:schemeClr val="tx1">
                    <a:tint val="75000"/>
                  </a:schemeClr>
                </a:solidFill>
              </a:defRPr>
            </a:lvl5pPr>
            <a:lvl6pPr marL="2285886" indent="0">
              <a:buNone/>
              <a:defRPr sz="1600">
                <a:solidFill>
                  <a:schemeClr val="tx1">
                    <a:tint val="75000"/>
                  </a:schemeClr>
                </a:solidFill>
              </a:defRPr>
            </a:lvl6pPr>
            <a:lvl7pPr marL="2743062" indent="0">
              <a:buNone/>
              <a:defRPr sz="1600">
                <a:solidFill>
                  <a:schemeClr val="tx1">
                    <a:tint val="75000"/>
                  </a:schemeClr>
                </a:solidFill>
              </a:defRPr>
            </a:lvl7pPr>
            <a:lvl8pPr marL="3200240" indent="0">
              <a:buNone/>
              <a:defRPr sz="1600">
                <a:solidFill>
                  <a:schemeClr val="tx1">
                    <a:tint val="75000"/>
                  </a:schemeClr>
                </a:solidFill>
              </a:defRPr>
            </a:lvl8pPr>
            <a:lvl9pPr marL="3657418" indent="0">
              <a:buNone/>
              <a:defRPr sz="1600">
                <a:solidFill>
                  <a:schemeClr val="tx1">
                    <a:tint val="75000"/>
                  </a:schemeClr>
                </a:solidFill>
              </a:defRPr>
            </a:lvl9pPr>
          </a:lstStyle>
          <a:p>
            <a:pPr lvl="0"/>
            <a:r>
              <a:rPr lang="fr-FR"/>
              <a:t>Modifier les styles du texte du masque</a:t>
            </a:r>
          </a:p>
        </p:txBody>
      </p:sp>
      <p:sp>
        <p:nvSpPr>
          <p:cNvPr id="4" name="Espace réservé de la date 3"/>
          <p:cNvSpPr>
            <a:spLocks noGrp="1"/>
          </p:cNvSpPr>
          <p:nvPr>
            <p:ph type="dt" sz="half" idx="10"/>
          </p:nvPr>
        </p:nvSpPr>
        <p:spPr/>
        <p:txBody>
          <a:bodyPr/>
          <a:lstStyle/>
          <a:p>
            <a:fld id="{B9D8A03D-4CAC-406F-9F80-C147CC79D7A8}" type="datetimeFigureOut">
              <a:rPr lang="fr-FR" smtClean="0"/>
              <a:t>09/11/2022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CDEF45E-4C23-4134-8577-59A91A43C107}" type="slidenum">
              <a:rPr lang="fr-FR" smtClean="0"/>
              <a:t>‹N°›</a:t>
            </a:fld>
            <a:endParaRPr lang="fr-FR"/>
          </a:p>
        </p:txBody>
      </p:sp>
    </p:spTree>
    <p:extLst>
      <p:ext uri="{BB962C8B-B14F-4D97-AF65-F5344CB8AC3E}">
        <p14:creationId xmlns:p14="http://schemas.microsoft.com/office/powerpoint/2010/main" val="168287032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838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6172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B9D8A03D-4CAC-406F-9F80-C147CC79D7A8}" type="datetimeFigureOut">
              <a:rPr lang="fr-FR" smtClean="0"/>
              <a:t>09/11/2022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CDEF45E-4C23-4134-8577-59A91A43C107}" type="slidenum">
              <a:rPr lang="fr-FR" smtClean="0"/>
              <a:t>‹N°›</a:t>
            </a:fld>
            <a:endParaRPr lang="fr-FR"/>
          </a:p>
        </p:txBody>
      </p:sp>
    </p:spTree>
    <p:extLst>
      <p:ext uri="{BB962C8B-B14F-4D97-AF65-F5344CB8AC3E}">
        <p14:creationId xmlns:p14="http://schemas.microsoft.com/office/powerpoint/2010/main" val="66495139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9"/>
            <a:ext cx="10515600" cy="1325563"/>
          </a:xfrm>
        </p:spPr>
        <p:txBody>
          <a:bodyPr/>
          <a:lstStyle/>
          <a:p>
            <a:r>
              <a:rPr lang="fr-FR"/>
              <a:t>Modifiez le style du titre</a:t>
            </a:r>
          </a:p>
        </p:txBody>
      </p:sp>
      <p:sp>
        <p:nvSpPr>
          <p:cNvPr id="3" name="Espace réservé du texte 2"/>
          <p:cNvSpPr>
            <a:spLocks noGrp="1"/>
          </p:cNvSpPr>
          <p:nvPr>
            <p:ph type="body" idx="1"/>
          </p:nvPr>
        </p:nvSpPr>
        <p:spPr>
          <a:xfrm>
            <a:off x="839789" y="1681163"/>
            <a:ext cx="5157787" cy="823912"/>
          </a:xfrm>
        </p:spPr>
        <p:txBody>
          <a:bodyPr anchor="b"/>
          <a:lstStyle>
            <a:lvl1pPr marL="0" indent="0">
              <a:buNone/>
              <a:defRPr sz="2400" b="1"/>
            </a:lvl1pPr>
            <a:lvl2pPr marL="457178" indent="0">
              <a:buNone/>
              <a:defRPr sz="2000" b="1"/>
            </a:lvl2pPr>
            <a:lvl3pPr marL="914354" indent="0">
              <a:buNone/>
              <a:defRPr sz="1800" b="1"/>
            </a:lvl3pPr>
            <a:lvl4pPr marL="1371532" indent="0">
              <a:buNone/>
              <a:defRPr sz="1600" b="1"/>
            </a:lvl4pPr>
            <a:lvl5pPr marL="1828709" indent="0">
              <a:buNone/>
              <a:defRPr sz="1600" b="1"/>
            </a:lvl5pPr>
            <a:lvl6pPr marL="2285886" indent="0">
              <a:buNone/>
              <a:defRPr sz="1600" b="1"/>
            </a:lvl6pPr>
            <a:lvl7pPr marL="2743062" indent="0">
              <a:buNone/>
              <a:defRPr sz="1600" b="1"/>
            </a:lvl7pPr>
            <a:lvl8pPr marL="3200240" indent="0">
              <a:buNone/>
              <a:defRPr sz="1600" b="1"/>
            </a:lvl8pPr>
            <a:lvl9pPr marL="3657418" indent="0">
              <a:buNone/>
              <a:defRPr sz="1600" b="1"/>
            </a:lvl9pPr>
          </a:lstStyle>
          <a:p>
            <a:pPr lvl="0"/>
            <a:r>
              <a:rPr lang="fr-FR"/>
              <a:t>Modifier les styles du texte du masque</a:t>
            </a:r>
          </a:p>
        </p:txBody>
      </p:sp>
      <p:sp>
        <p:nvSpPr>
          <p:cNvPr id="4" name="Espace réservé du contenu 3"/>
          <p:cNvSpPr>
            <a:spLocks noGrp="1"/>
          </p:cNvSpPr>
          <p:nvPr>
            <p:ph sz="half" idx="2"/>
          </p:nvPr>
        </p:nvSpPr>
        <p:spPr>
          <a:xfrm>
            <a:off x="839789" y="2505075"/>
            <a:ext cx="5157787"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6172203" y="1681163"/>
            <a:ext cx="5183188" cy="823912"/>
          </a:xfrm>
        </p:spPr>
        <p:txBody>
          <a:bodyPr anchor="b"/>
          <a:lstStyle>
            <a:lvl1pPr marL="0" indent="0">
              <a:buNone/>
              <a:defRPr sz="2400" b="1"/>
            </a:lvl1pPr>
            <a:lvl2pPr marL="457178" indent="0">
              <a:buNone/>
              <a:defRPr sz="2000" b="1"/>
            </a:lvl2pPr>
            <a:lvl3pPr marL="914354" indent="0">
              <a:buNone/>
              <a:defRPr sz="1800" b="1"/>
            </a:lvl3pPr>
            <a:lvl4pPr marL="1371532" indent="0">
              <a:buNone/>
              <a:defRPr sz="1600" b="1"/>
            </a:lvl4pPr>
            <a:lvl5pPr marL="1828709" indent="0">
              <a:buNone/>
              <a:defRPr sz="1600" b="1"/>
            </a:lvl5pPr>
            <a:lvl6pPr marL="2285886" indent="0">
              <a:buNone/>
              <a:defRPr sz="1600" b="1"/>
            </a:lvl6pPr>
            <a:lvl7pPr marL="2743062" indent="0">
              <a:buNone/>
              <a:defRPr sz="1600" b="1"/>
            </a:lvl7pPr>
            <a:lvl8pPr marL="3200240" indent="0">
              <a:buNone/>
              <a:defRPr sz="1600" b="1"/>
            </a:lvl8pPr>
            <a:lvl9pPr marL="3657418" indent="0">
              <a:buNone/>
              <a:defRPr sz="1600" b="1"/>
            </a:lvl9pPr>
          </a:lstStyle>
          <a:p>
            <a:pPr lvl="0"/>
            <a:r>
              <a:rPr lang="fr-FR"/>
              <a:t>Modifier les styles du texte du masque</a:t>
            </a:r>
          </a:p>
        </p:txBody>
      </p:sp>
      <p:sp>
        <p:nvSpPr>
          <p:cNvPr id="6" name="Espace réservé du contenu 5"/>
          <p:cNvSpPr>
            <a:spLocks noGrp="1"/>
          </p:cNvSpPr>
          <p:nvPr>
            <p:ph sz="quarter" idx="4"/>
          </p:nvPr>
        </p:nvSpPr>
        <p:spPr>
          <a:xfrm>
            <a:off x="6172203" y="2505075"/>
            <a:ext cx="5183188"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B9D8A03D-4CAC-406F-9F80-C147CC79D7A8}" type="datetimeFigureOut">
              <a:rPr lang="fr-FR" smtClean="0"/>
              <a:t>09/11/2022</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ACDEF45E-4C23-4134-8577-59A91A43C107}" type="slidenum">
              <a:rPr lang="fr-FR" smtClean="0"/>
              <a:t>‹N°›</a:t>
            </a:fld>
            <a:endParaRPr lang="fr-FR"/>
          </a:p>
        </p:txBody>
      </p:sp>
    </p:spTree>
    <p:extLst>
      <p:ext uri="{BB962C8B-B14F-4D97-AF65-F5344CB8AC3E}">
        <p14:creationId xmlns:p14="http://schemas.microsoft.com/office/powerpoint/2010/main" val="203727300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B9D8A03D-4CAC-406F-9F80-C147CC79D7A8}" type="datetimeFigureOut">
              <a:rPr lang="fr-FR" smtClean="0"/>
              <a:t>09/11/2022</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ACDEF45E-4C23-4134-8577-59A91A43C107}" type="slidenum">
              <a:rPr lang="fr-FR" smtClean="0"/>
              <a:t>‹N°›</a:t>
            </a:fld>
            <a:endParaRPr lang="fr-FR"/>
          </a:p>
        </p:txBody>
      </p:sp>
    </p:spTree>
    <p:extLst>
      <p:ext uri="{BB962C8B-B14F-4D97-AF65-F5344CB8AC3E}">
        <p14:creationId xmlns:p14="http://schemas.microsoft.com/office/powerpoint/2010/main" val="32948723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B9D8A03D-4CAC-406F-9F80-C147CC79D7A8}" type="datetimeFigureOut">
              <a:rPr lang="fr-FR" smtClean="0"/>
              <a:t>09/11/2022</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ACDEF45E-4C23-4134-8577-59A91A43C107}" type="slidenum">
              <a:rPr lang="fr-FR" smtClean="0"/>
              <a:t>‹N°›</a:t>
            </a:fld>
            <a:endParaRPr lang="fr-FR"/>
          </a:p>
        </p:txBody>
      </p:sp>
    </p:spTree>
    <p:extLst>
      <p:ext uri="{BB962C8B-B14F-4D97-AF65-F5344CB8AC3E}">
        <p14:creationId xmlns:p14="http://schemas.microsoft.com/office/powerpoint/2010/main" val="110423606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p:cNvSpPr>
            <a:spLocks noGrp="1"/>
          </p:cNvSpPr>
          <p:nvPr>
            <p:ph idx="1"/>
          </p:nvPr>
        </p:nvSpPr>
        <p:spPr>
          <a:xfrm>
            <a:off x="5183188" y="987431"/>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178" indent="0">
              <a:buNone/>
              <a:defRPr sz="1400"/>
            </a:lvl2pPr>
            <a:lvl3pPr marL="914354" indent="0">
              <a:buNone/>
              <a:defRPr sz="1200"/>
            </a:lvl3pPr>
            <a:lvl4pPr marL="1371532" indent="0">
              <a:buNone/>
              <a:defRPr sz="1000"/>
            </a:lvl4pPr>
            <a:lvl5pPr marL="1828709" indent="0">
              <a:buNone/>
              <a:defRPr sz="1000"/>
            </a:lvl5pPr>
            <a:lvl6pPr marL="2285886" indent="0">
              <a:buNone/>
              <a:defRPr sz="1000"/>
            </a:lvl6pPr>
            <a:lvl7pPr marL="2743062" indent="0">
              <a:buNone/>
              <a:defRPr sz="1000"/>
            </a:lvl7pPr>
            <a:lvl8pPr marL="3200240" indent="0">
              <a:buNone/>
              <a:defRPr sz="1000"/>
            </a:lvl8pPr>
            <a:lvl9pPr marL="3657418" indent="0">
              <a:buNone/>
              <a:defRPr sz="1000"/>
            </a:lvl9pPr>
          </a:lstStyle>
          <a:p>
            <a:pPr lvl="0"/>
            <a:r>
              <a:rPr lang="fr-FR"/>
              <a:t>Modifier les styles du texte du masque</a:t>
            </a:r>
          </a:p>
        </p:txBody>
      </p:sp>
      <p:sp>
        <p:nvSpPr>
          <p:cNvPr id="5" name="Espace réservé de la date 4"/>
          <p:cNvSpPr>
            <a:spLocks noGrp="1"/>
          </p:cNvSpPr>
          <p:nvPr>
            <p:ph type="dt" sz="half" idx="10"/>
          </p:nvPr>
        </p:nvSpPr>
        <p:spPr/>
        <p:txBody>
          <a:bodyPr/>
          <a:lstStyle/>
          <a:p>
            <a:fld id="{B9D8A03D-4CAC-406F-9F80-C147CC79D7A8}" type="datetimeFigureOut">
              <a:rPr lang="fr-FR" smtClean="0"/>
              <a:t>09/11/2022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CDEF45E-4C23-4134-8577-59A91A43C107}" type="slidenum">
              <a:rPr lang="fr-FR" smtClean="0"/>
              <a:t>‹N°›</a:t>
            </a:fld>
            <a:endParaRPr lang="fr-FR"/>
          </a:p>
        </p:txBody>
      </p:sp>
    </p:spTree>
    <p:extLst>
      <p:ext uri="{BB962C8B-B14F-4D97-AF65-F5344CB8AC3E}">
        <p14:creationId xmlns:p14="http://schemas.microsoft.com/office/powerpoint/2010/main" val="608485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945289BC-CE01-45E7-A71A-F7ECD2550E65}" type="datetimeFigureOut">
              <a:rPr lang="fr-FR" smtClean="0"/>
              <a:t>09/11/2022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DFED179-AE5B-4EAE-9E13-BA4019EC1493}" type="slidenum">
              <a:rPr lang="fr-FR" smtClean="0"/>
              <a:t>‹N°›</a:t>
            </a:fld>
            <a:endParaRPr lang="fr-FR"/>
          </a:p>
        </p:txBody>
      </p:sp>
    </p:spTree>
    <p:extLst>
      <p:ext uri="{BB962C8B-B14F-4D97-AF65-F5344CB8AC3E}">
        <p14:creationId xmlns:p14="http://schemas.microsoft.com/office/powerpoint/2010/main" val="223059236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p:cNvSpPr>
            <a:spLocks noGrp="1"/>
          </p:cNvSpPr>
          <p:nvPr>
            <p:ph type="pic" idx="1"/>
          </p:nvPr>
        </p:nvSpPr>
        <p:spPr>
          <a:xfrm>
            <a:off x="5183188" y="987431"/>
            <a:ext cx="6172200" cy="4873625"/>
          </a:xfrm>
        </p:spPr>
        <p:txBody>
          <a:bodyPr/>
          <a:lstStyle>
            <a:lvl1pPr marL="0" indent="0">
              <a:buNone/>
              <a:defRPr sz="3200"/>
            </a:lvl1pPr>
            <a:lvl2pPr marL="457178" indent="0">
              <a:buNone/>
              <a:defRPr sz="2800"/>
            </a:lvl2pPr>
            <a:lvl3pPr marL="914354" indent="0">
              <a:buNone/>
              <a:defRPr sz="2400"/>
            </a:lvl3pPr>
            <a:lvl4pPr marL="1371532" indent="0">
              <a:buNone/>
              <a:defRPr sz="2000"/>
            </a:lvl4pPr>
            <a:lvl5pPr marL="1828709" indent="0">
              <a:buNone/>
              <a:defRPr sz="2000"/>
            </a:lvl5pPr>
            <a:lvl6pPr marL="2285886" indent="0">
              <a:buNone/>
              <a:defRPr sz="2000"/>
            </a:lvl6pPr>
            <a:lvl7pPr marL="2743062" indent="0">
              <a:buNone/>
              <a:defRPr sz="2000"/>
            </a:lvl7pPr>
            <a:lvl8pPr marL="3200240" indent="0">
              <a:buNone/>
              <a:defRPr sz="2000"/>
            </a:lvl8pPr>
            <a:lvl9pPr marL="3657418"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178" indent="0">
              <a:buNone/>
              <a:defRPr sz="1400"/>
            </a:lvl2pPr>
            <a:lvl3pPr marL="914354" indent="0">
              <a:buNone/>
              <a:defRPr sz="1200"/>
            </a:lvl3pPr>
            <a:lvl4pPr marL="1371532" indent="0">
              <a:buNone/>
              <a:defRPr sz="1000"/>
            </a:lvl4pPr>
            <a:lvl5pPr marL="1828709" indent="0">
              <a:buNone/>
              <a:defRPr sz="1000"/>
            </a:lvl5pPr>
            <a:lvl6pPr marL="2285886" indent="0">
              <a:buNone/>
              <a:defRPr sz="1000"/>
            </a:lvl6pPr>
            <a:lvl7pPr marL="2743062" indent="0">
              <a:buNone/>
              <a:defRPr sz="1000"/>
            </a:lvl7pPr>
            <a:lvl8pPr marL="3200240" indent="0">
              <a:buNone/>
              <a:defRPr sz="1000"/>
            </a:lvl8pPr>
            <a:lvl9pPr marL="3657418" indent="0">
              <a:buNone/>
              <a:defRPr sz="1000"/>
            </a:lvl9pPr>
          </a:lstStyle>
          <a:p>
            <a:pPr lvl="0"/>
            <a:r>
              <a:rPr lang="fr-FR"/>
              <a:t>Modifier les styles du texte du masque</a:t>
            </a:r>
          </a:p>
        </p:txBody>
      </p:sp>
      <p:sp>
        <p:nvSpPr>
          <p:cNvPr id="5" name="Espace réservé de la date 4"/>
          <p:cNvSpPr>
            <a:spLocks noGrp="1"/>
          </p:cNvSpPr>
          <p:nvPr>
            <p:ph type="dt" sz="half" idx="10"/>
          </p:nvPr>
        </p:nvSpPr>
        <p:spPr/>
        <p:txBody>
          <a:bodyPr/>
          <a:lstStyle/>
          <a:p>
            <a:fld id="{B9D8A03D-4CAC-406F-9F80-C147CC79D7A8}" type="datetimeFigureOut">
              <a:rPr lang="fr-FR" smtClean="0"/>
              <a:t>09/11/2022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CDEF45E-4C23-4134-8577-59A91A43C107}" type="slidenum">
              <a:rPr lang="fr-FR" smtClean="0"/>
              <a:t>‹N°›</a:t>
            </a:fld>
            <a:endParaRPr lang="fr-FR"/>
          </a:p>
        </p:txBody>
      </p:sp>
    </p:spTree>
    <p:extLst>
      <p:ext uri="{BB962C8B-B14F-4D97-AF65-F5344CB8AC3E}">
        <p14:creationId xmlns:p14="http://schemas.microsoft.com/office/powerpoint/2010/main" val="284331552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B9D8A03D-4CAC-406F-9F80-C147CC79D7A8}" type="datetimeFigureOut">
              <a:rPr lang="fr-FR" smtClean="0"/>
              <a:t>09/11/2022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CDEF45E-4C23-4134-8577-59A91A43C107}" type="slidenum">
              <a:rPr lang="fr-FR" smtClean="0"/>
              <a:t>‹N°›</a:t>
            </a:fld>
            <a:endParaRPr lang="fr-FR"/>
          </a:p>
        </p:txBody>
      </p:sp>
    </p:spTree>
    <p:extLst>
      <p:ext uri="{BB962C8B-B14F-4D97-AF65-F5344CB8AC3E}">
        <p14:creationId xmlns:p14="http://schemas.microsoft.com/office/powerpoint/2010/main" val="4093943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2" y="365125"/>
            <a:ext cx="2628900" cy="5811838"/>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838203" y="365125"/>
            <a:ext cx="7734300" cy="5811838"/>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B9D8A03D-4CAC-406F-9F80-C147CC79D7A8}" type="datetimeFigureOut">
              <a:rPr lang="fr-FR" smtClean="0"/>
              <a:t>09/11/2022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CDEF45E-4C23-4134-8577-59A91A43C107}" type="slidenum">
              <a:rPr lang="fr-FR" smtClean="0"/>
              <a:t>‹N°›</a:t>
            </a:fld>
            <a:endParaRPr lang="fr-FR"/>
          </a:p>
        </p:txBody>
      </p:sp>
    </p:spTree>
    <p:extLst>
      <p:ext uri="{BB962C8B-B14F-4D97-AF65-F5344CB8AC3E}">
        <p14:creationId xmlns:p14="http://schemas.microsoft.com/office/powerpoint/2010/main" val="23103633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Disposition personnalisée">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B9D8A03D-4CAC-406F-9F80-C147CC79D7A8}" type="datetimeFigureOut">
              <a:rPr lang="fr-FR" smtClean="0"/>
              <a:t>09/11/2022</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ACDEF45E-4C23-4134-8577-59A91A43C107}" type="slidenum">
              <a:rPr lang="fr-FR" smtClean="0"/>
              <a:t>‹N°›</a:t>
            </a:fld>
            <a:endParaRPr lang="fr-FR"/>
          </a:p>
        </p:txBody>
      </p:sp>
    </p:spTree>
    <p:extLst>
      <p:ext uri="{BB962C8B-B14F-4D97-AF65-F5344CB8AC3E}">
        <p14:creationId xmlns:p14="http://schemas.microsoft.com/office/powerpoint/2010/main" val="352381072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a:prstGeom prst="rect">
            <a:avLst/>
          </a:prstGeom>
        </p:spPr>
        <p:txBody>
          <a:bodyPr anchor="b">
            <a:normAutofit/>
          </a:bodyPr>
          <a:lstStyle>
            <a:lvl1pPr algn="ctr">
              <a:defRPr sz="5400" b="1">
                <a:latin typeface="Gotham Black"/>
              </a:defRPr>
            </a:lvl1pPr>
          </a:lstStyle>
          <a:p>
            <a:r>
              <a:rPr lang="fr-FR"/>
              <a:t>Modifiez le style du titre</a:t>
            </a:r>
            <a:endParaRPr lang="fr-FR" dirty="0"/>
          </a:p>
        </p:txBody>
      </p:sp>
      <p:sp>
        <p:nvSpPr>
          <p:cNvPr id="3" name="Sous-titre 2"/>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178" indent="0" algn="ctr">
              <a:buNone/>
              <a:defRPr sz="2000"/>
            </a:lvl2pPr>
            <a:lvl3pPr marL="914354" indent="0" algn="ctr">
              <a:buNone/>
              <a:defRPr sz="1800"/>
            </a:lvl3pPr>
            <a:lvl4pPr marL="1371532" indent="0" algn="ctr">
              <a:buNone/>
              <a:defRPr sz="1600"/>
            </a:lvl4pPr>
            <a:lvl5pPr marL="1828709" indent="0" algn="ctr">
              <a:buNone/>
              <a:defRPr sz="1600"/>
            </a:lvl5pPr>
            <a:lvl6pPr marL="2285886" indent="0" algn="ctr">
              <a:buNone/>
              <a:defRPr sz="1600"/>
            </a:lvl6pPr>
            <a:lvl7pPr marL="2743062" indent="0" algn="ctr">
              <a:buNone/>
              <a:defRPr sz="1600"/>
            </a:lvl7pPr>
            <a:lvl8pPr marL="3200240" indent="0" algn="ctr">
              <a:buNone/>
              <a:defRPr sz="1600"/>
            </a:lvl8pPr>
            <a:lvl9pPr marL="3657418" indent="0" algn="ctr">
              <a:buNone/>
              <a:defRPr sz="1600"/>
            </a:lvl9pPr>
          </a:lstStyle>
          <a:p>
            <a:r>
              <a:rPr lang="fr-FR"/>
              <a:t>Modifier le style des sous-titres du masque</a:t>
            </a:r>
          </a:p>
        </p:txBody>
      </p:sp>
      <p:sp>
        <p:nvSpPr>
          <p:cNvPr id="4" name="Espace réservé de la date 3"/>
          <p:cNvSpPr>
            <a:spLocks noGrp="1"/>
          </p:cNvSpPr>
          <p:nvPr>
            <p:ph type="dt" sz="half" idx="10"/>
          </p:nvPr>
        </p:nvSpPr>
        <p:spPr/>
        <p:txBody>
          <a:bodyPr/>
          <a:lstStyle/>
          <a:p>
            <a:fld id="{48ECA561-DD1E-45F1-B652-0851DD61BA38}" type="datetime1">
              <a:rPr lang="fr-FR" smtClean="0"/>
              <a:t>09/11/2022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lvl1pPr>
              <a:defRPr>
                <a:solidFill>
                  <a:schemeClr val="bg1">
                    <a:lumMod val="75000"/>
                  </a:schemeClr>
                </a:solidFill>
              </a:defRPr>
            </a:lvl1pPr>
          </a:lstStyle>
          <a:p>
            <a:fld id="{C4C2FF6E-5044-4C4A-8301-E54DF1B5CF4A}" type="slidenum">
              <a:rPr lang="fr-FR" smtClean="0"/>
              <a:pPr/>
              <a:t>‹N°›</a:t>
            </a:fld>
            <a:endParaRPr lang="fr-FR"/>
          </a:p>
        </p:txBody>
      </p:sp>
      <p:sp>
        <p:nvSpPr>
          <p:cNvPr id="10" name="object 28"/>
          <p:cNvSpPr txBox="1"/>
          <p:nvPr/>
        </p:nvSpPr>
        <p:spPr>
          <a:xfrm>
            <a:off x="3" y="5840637"/>
            <a:ext cx="5110999" cy="179536"/>
          </a:xfrm>
          <a:prstGeom prst="rect">
            <a:avLst/>
          </a:prstGeom>
        </p:spPr>
        <p:txBody>
          <a:bodyPr vert="horz" wrap="square" lIns="0" tIns="0" rIns="0" bIns="0" rtlCol="0">
            <a:spAutoFit/>
          </a:bodyPr>
          <a:lstStyle/>
          <a:p>
            <a:pPr marL="12700">
              <a:lnSpc>
                <a:spcPts val="1425"/>
              </a:lnSpc>
              <a:tabLst>
                <a:tab pos="5991561" algn="l"/>
              </a:tabLst>
            </a:pPr>
            <a:r>
              <a:rPr sz="1200" b="1" u="sng" dirty="0">
                <a:solidFill>
                  <a:srgbClr val="2F2980"/>
                </a:solidFill>
                <a:uFill>
                  <a:solidFill>
                    <a:srgbClr val="3DA4B0"/>
                  </a:solidFill>
                </a:uFill>
                <a:latin typeface="Arial"/>
                <a:cs typeface="Arial"/>
              </a:rPr>
              <a:t> </a:t>
            </a:r>
            <a:endParaRPr sz="1200" dirty="0">
              <a:latin typeface="Arial"/>
              <a:cs typeface="Arial"/>
            </a:endParaRPr>
          </a:p>
        </p:txBody>
      </p:sp>
    </p:spTree>
    <p:extLst>
      <p:ext uri="{BB962C8B-B14F-4D97-AF65-F5344CB8AC3E}">
        <p14:creationId xmlns:p14="http://schemas.microsoft.com/office/powerpoint/2010/main" val="104831100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38200" y="1825625"/>
            <a:ext cx="10515600" cy="4351338"/>
          </a:xfrm>
          <a:prstGeom prst="rect">
            <a:avLst/>
          </a:prstGeo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13" name="object 28"/>
          <p:cNvSpPr txBox="1"/>
          <p:nvPr userDrawn="1"/>
        </p:nvSpPr>
        <p:spPr>
          <a:xfrm>
            <a:off x="3" y="5840637"/>
            <a:ext cx="5110999" cy="179536"/>
          </a:xfrm>
          <a:prstGeom prst="rect">
            <a:avLst/>
          </a:prstGeom>
        </p:spPr>
        <p:txBody>
          <a:bodyPr vert="horz" wrap="square" lIns="0" tIns="0" rIns="0" bIns="0" rtlCol="0">
            <a:spAutoFit/>
          </a:bodyPr>
          <a:lstStyle/>
          <a:p>
            <a:pPr marL="12700">
              <a:lnSpc>
                <a:spcPts val="1425"/>
              </a:lnSpc>
              <a:tabLst>
                <a:tab pos="5991561" algn="l"/>
              </a:tabLst>
            </a:pPr>
            <a:r>
              <a:rPr sz="1200" b="1" u="sng" dirty="0">
                <a:solidFill>
                  <a:srgbClr val="2F2980"/>
                </a:solidFill>
                <a:uFill>
                  <a:solidFill>
                    <a:srgbClr val="3DA4B0"/>
                  </a:solidFill>
                </a:uFill>
                <a:latin typeface="Arial"/>
                <a:cs typeface="Arial"/>
              </a:rPr>
              <a:t> </a:t>
            </a:r>
            <a:endParaRPr sz="1200" dirty="0">
              <a:latin typeface="Arial"/>
              <a:cs typeface="Arial"/>
            </a:endParaRPr>
          </a:p>
        </p:txBody>
      </p:sp>
      <p:cxnSp>
        <p:nvCxnSpPr>
          <p:cNvPr id="14" name="Connecteur droit 13"/>
          <p:cNvCxnSpPr/>
          <p:nvPr userDrawn="1"/>
        </p:nvCxnSpPr>
        <p:spPr>
          <a:xfrm flipH="1">
            <a:off x="213067" y="6333753"/>
            <a:ext cx="10303815" cy="0"/>
          </a:xfrm>
          <a:prstGeom prst="line">
            <a:avLst/>
          </a:prstGeom>
          <a:ln w="12700">
            <a:solidFill>
              <a:srgbClr val="3EA5B1"/>
            </a:solidFill>
          </a:ln>
        </p:spPr>
        <p:style>
          <a:lnRef idx="1">
            <a:schemeClr val="accent1"/>
          </a:lnRef>
          <a:fillRef idx="0">
            <a:schemeClr val="accent1"/>
          </a:fillRef>
          <a:effectRef idx="0">
            <a:schemeClr val="accent1"/>
          </a:effectRef>
          <a:fontRef idx="minor">
            <a:schemeClr val="tx1"/>
          </a:fontRef>
        </p:style>
      </p:cxnSp>
      <p:sp>
        <p:nvSpPr>
          <p:cNvPr id="23" name="Espace réservé du numéro de diapositive 22"/>
          <p:cNvSpPr>
            <a:spLocks noGrp="1"/>
          </p:cNvSpPr>
          <p:nvPr>
            <p:ph type="sldNum" sz="quarter" idx="12"/>
          </p:nvPr>
        </p:nvSpPr>
        <p:spPr>
          <a:xfrm>
            <a:off x="3780307" y="6333759"/>
            <a:ext cx="2743200" cy="365125"/>
          </a:xfrm>
        </p:spPr>
        <p:txBody>
          <a:bodyPr/>
          <a:lstStyle>
            <a:lvl1pPr algn="ctr">
              <a:defRPr/>
            </a:lvl1pPr>
          </a:lstStyle>
          <a:p>
            <a:fld id="{C4C2FF6E-5044-4C4A-8301-E54DF1B5CF4A}" type="slidenum">
              <a:rPr lang="fr-FR" smtClean="0"/>
              <a:pPr/>
              <a:t>‹N°›</a:t>
            </a:fld>
            <a:endParaRPr lang="fr-FR"/>
          </a:p>
        </p:txBody>
      </p:sp>
      <p:pic>
        <p:nvPicPr>
          <p:cNvPr id="4" name="Imag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303175" y="5662962"/>
            <a:ext cx="2101250" cy="1341581"/>
          </a:xfrm>
          <a:prstGeom prst="rect">
            <a:avLst/>
          </a:prstGeom>
        </p:spPr>
      </p:pic>
    </p:spTree>
    <p:extLst>
      <p:ext uri="{BB962C8B-B14F-4D97-AF65-F5344CB8AC3E}">
        <p14:creationId xmlns:p14="http://schemas.microsoft.com/office/powerpoint/2010/main" val="152637497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1" y="1709744"/>
            <a:ext cx="10515600" cy="2852737"/>
          </a:xfrm>
          <a:prstGeom prst="rect">
            <a:avLst/>
          </a:prstGeom>
        </p:spPr>
        <p:txBody>
          <a:bodyPr anchor="b"/>
          <a:lstStyle>
            <a:lvl1pPr>
              <a:defRPr sz="6000"/>
            </a:lvl1pPr>
          </a:lstStyle>
          <a:p>
            <a:r>
              <a:rPr lang="fr-FR"/>
              <a:t>Modifiez le style du titre</a:t>
            </a:r>
          </a:p>
        </p:txBody>
      </p:sp>
      <p:sp>
        <p:nvSpPr>
          <p:cNvPr id="3" name="Espace réservé du texte 2"/>
          <p:cNvSpPr>
            <a:spLocks noGrp="1"/>
          </p:cNvSpPr>
          <p:nvPr>
            <p:ph type="body" idx="1"/>
          </p:nvPr>
        </p:nvSpPr>
        <p:spPr>
          <a:xfrm>
            <a:off x="831851" y="4589469"/>
            <a:ext cx="10515600" cy="1500187"/>
          </a:xfrm>
          <a:prstGeom prst="rect">
            <a:avLst/>
          </a:prstGeom>
        </p:spPr>
        <p:txBody>
          <a:bodyPr/>
          <a:lstStyle>
            <a:lvl1pPr marL="0" indent="0">
              <a:buNone/>
              <a:defRPr sz="2400">
                <a:solidFill>
                  <a:schemeClr val="tx1">
                    <a:tint val="75000"/>
                  </a:schemeClr>
                </a:solidFill>
              </a:defRPr>
            </a:lvl1pPr>
            <a:lvl2pPr marL="457178" indent="0">
              <a:buNone/>
              <a:defRPr sz="2000">
                <a:solidFill>
                  <a:schemeClr val="tx1">
                    <a:tint val="75000"/>
                  </a:schemeClr>
                </a:solidFill>
              </a:defRPr>
            </a:lvl2pPr>
            <a:lvl3pPr marL="914354" indent="0">
              <a:buNone/>
              <a:defRPr sz="1800">
                <a:solidFill>
                  <a:schemeClr val="tx1">
                    <a:tint val="75000"/>
                  </a:schemeClr>
                </a:solidFill>
              </a:defRPr>
            </a:lvl3pPr>
            <a:lvl4pPr marL="1371532" indent="0">
              <a:buNone/>
              <a:defRPr sz="1600">
                <a:solidFill>
                  <a:schemeClr val="tx1">
                    <a:tint val="75000"/>
                  </a:schemeClr>
                </a:solidFill>
              </a:defRPr>
            </a:lvl4pPr>
            <a:lvl5pPr marL="1828709" indent="0">
              <a:buNone/>
              <a:defRPr sz="1600">
                <a:solidFill>
                  <a:schemeClr val="tx1">
                    <a:tint val="75000"/>
                  </a:schemeClr>
                </a:solidFill>
              </a:defRPr>
            </a:lvl5pPr>
            <a:lvl6pPr marL="2285886" indent="0">
              <a:buNone/>
              <a:defRPr sz="1600">
                <a:solidFill>
                  <a:schemeClr val="tx1">
                    <a:tint val="75000"/>
                  </a:schemeClr>
                </a:solidFill>
              </a:defRPr>
            </a:lvl6pPr>
            <a:lvl7pPr marL="2743062" indent="0">
              <a:buNone/>
              <a:defRPr sz="1600">
                <a:solidFill>
                  <a:schemeClr val="tx1">
                    <a:tint val="75000"/>
                  </a:schemeClr>
                </a:solidFill>
              </a:defRPr>
            </a:lvl7pPr>
            <a:lvl8pPr marL="3200240" indent="0">
              <a:buNone/>
              <a:defRPr sz="1600">
                <a:solidFill>
                  <a:schemeClr val="tx1">
                    <a:tint val="75000"/>
                  </a:schemeClr>
                </a:solidFill>
              </a:defRPr>
            </a:lvl8pPr>
            <a:lvl9pPr marL="3657418" indent="0">
              <a:buNone/>
              <a:defRPr sz="1600">
                <a:solidFill>
                  <a:schemeClr val="tx1">
                    <a:tint val="75000"/>
                  </a:schemeClr>
                </a:solidFill>
              </a:defRPr>
            </a:lvl9pPr>
          </a:lstStyle>
          <a:p>
            <a:pPr lvl="0"/>
            <a:r>
              <a:rPr lang="fr-FR"/>
              <a:t>Modifier les styles du texte du masque</a:t>
            </a:r>
          </a:p>
        </p:txBody>
      </p:sp>
      <p:sp>
        <p:nvSpPr>
          <p:cNvPr id="4" name="Espace réservé de la date 3"/>
          <p:cNvSpPr>
            <a:spLocks noGrp="1"/>
          </p:cNvSpPr>
          <p:nvPr>
            <p:ph type="dt" sz="half" idx="10"/>
          </p:nvPr>
        </p:nvSpPr>
        <p:spPr/>
        <p:txBody>
          <a:bodyPr/>
          <a:lstStyle/>
          <a:p>
            <a:fld id="{DACBEF69-817C-4840-B525-BE96B6DE3520}" type="datetime1">
              <a:rPr lang="fr-FR" smtClean="0"/>
              <a:t>09/11/2022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4C2FF6E-5044-4C4A-8301-E54DF1B5CF4A}" type="slidenum">
              <a:rPr lang="fr-FR" smtClean="0"/>
              <a:t>‹N°›</a:t>
            </a:fld>
            <a:endParaRPr lang="fr-FR"/>
          </a:p>
        </p:txBody>
      </p:sp>
      <p:pic>
        <p:nvPicPr>
          <p:cNvPr id="14" name="Image 13">
            <a:extLst>
              <a:ext uri="{FF2B5EF4-FFF2-40B4-BE49-F238E27FC236}">
                <a16:creationId xmlns:a16="http://schemas.microsoft.com/office/drawing/2014/main" id="{C869EAB9-3929-49FA-91D7-82889F6E21CA}"/>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277268" y="5782106"/>
            <a:ext cx="1600069" cy="886023"/>
          </a:xfrm>
          <a:prstGeom prst="rect">
            <a:avLst/>
          </a:prstGeom>
        </p:spPr>
      </p:pic>
      <p:cxnSp>
        <p:nvCxnSpPr>
          <p:cNvPr id="15" name="Connecteur droit 14"/>
          <p:cNvCxnSpPr/>
          <p:nvPr userDrawn="1"/>
        </p:nvCxnSpPr>
        <p:spPr>
          <a:xfrm flipH="1">
            <a:off x="3" y="6176963"/>
            <a:ext cx="10303815" cy="0"/>
          </a:xfrm>
          <a:prstGeom prst="line">
            <a:avLst/>
          </a:prstGeom>
          <a:ln w="12700">
            <a:solidFill>
              <a:srgbClr val="3EA5B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5330892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838200" y="365129"/>
            <a:ext cx="10515600" cy="1325563"/>
          </a:xfrm>
          <a:prstGeom prst="rect">
            <a:avLst/>
          </a:prstGeom>
        </p:spPr>
        <p:txBody>
          <a:bodyPr>
            <a:normAutofit/>
          </a:bodyPr>
          <a:lstStyle>
            <a:lvl1pPr>
              <a:defRPr sz="3800">
                <a:latin typeface="Gotham Black"/>
              </a:defRPr>
            </a:lvl1pPr>
          </a:lstStyle>
          <a:p>
            <a:r>
              <a:rPr lang="fr-FR"/>
              <a:t>Modifiez le style du titre</a:t>
            </a:r>
            <a:endParaRPr lang="fr-FR" dirty="0"/>
          </a:p>
        </p:txBody>
      </p:sp>
      <p:sp>
        <p:nvSpPr>
          <p:cNvPr id="3" name="Espace réservé du contenu 2"/>
          <p:cNvSpPr>
            <a:spLocks noGrp="1"/>
          </p:cNvSpPr>
          <p:nvPr>
            <p:ph sz="half" idx="1"/>
          </p:nvPr>
        </p:nvSpPr>
        <p:spPr>
          <a:xfrm>
            <a:off x="838200" y="1825625"/>
            <a:ext cx="5181600" cy="4351338"/>
          </a:xfrm>
          <a:prstGeom prst="rect">
            <a:avLst/>
          </a:prstGeo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6172200" y="1825625"/>
            <a:ext cx="5181600" cy="4351338"/>
          </a:xfrm>
          <a:prstGeom prst="rect">
            <a:avLst/>
          </a:prstGeo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B77B4E4A-C632-4886-A901-5A95CDA5214A}" type="datetime1">
              <a:rPr lang="fr-FR" smtClean="0"/>
              <a:t>09/11/2022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4C2FF6E-5044-4C4A-8301-E54DF1B5CF4A}" type="slidenum">
              <a:rPr lang="fr-FR" smtClean="0"/>
              <a:t>‹N°›</a:t>
            </a:fld>
            <a:endParaRPr lang="fr-FR"/>
          </a:p>
        </p:txBody>
      </p:sp>
      <p:pic>
        <p:nvPicPr>
          <p:cNvPr id="15" name="Image 14">
            <a:extLst>
              <a:ext uri="{FF2B5EF4-FFF2-40B4-BE49-F238E27FC236}">
                <a16:creationId xmlns:a16="http://schemas.microsoft.com/office/drawing/2014/main" id="{C869EAB9-3929-49FA-91D7-82889F6E21CA}"/>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277268" y="5782106"/>
            <a:ext cx="1600069" cy="886023"/>
          </a:xfrm>
          <a:prstGeom prst="rect">
            <a:avLst/>
          </a:prstGeom>
        </p:spPr>
      </p:pic>
      <p:cxnSp>
        <p:nvCxnSpPr>
          <p:cNvPr id="16" name="Connecteur droit 15"/>
          <p:cNvCxnSpPr/>
          <p:nvPr userDrawn="1"/>
        </p:nvCxnSpPr>
        <p:spPr>
          <a:xfrm flipH="1">
            <a:off x="3" y="6176963"/>
            <a:ext cx="10303815" cy="0"/>
          </a:xfrm>
          <a:prstGeom prst="line">
            <a:avLst/>
          </a:prstGeom>
          <a:ln w="12700">
            <a:solidFill>
              <a:srgbClr val="3EA5B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5783615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9"/>
            <a:ext cx="10515600" cy="1325563"/>
          </a:xfrm>
          <a:prstGeom prst="rect">
            <a:avLst/>
          </a:prstGeom>
        </p:spPr>
        <p:txBody>
          <a:bodyPr>
            <a:normAutofit/>
          </a:bodyPr>
          <a:lstStyle>
            <a:lvl1pPr>
              <a:defRPr sz="3800">
                <a:latin typeface="Gotham Black"/>
              </a:defRPr>
            </a:lvl1pPr>
          </a:lstStyle>
          <a:p>
            <a:r>
              <a:rPr lang="fr-FR"/>
              <a:t>Modifiez le style du titre</a:t>
            </a:r>
            <a:endParaRPr lang="fr-FR" dirty="0"/>
          </a:p>
        </p:txBody>
      </p:sp>
      <p:sp>
        <p:nvSpPr>
          <p:cNvPr id="3" name="Espace réservé du texte 2"/>
          <p:cNvSpPr>
            <a:spLocks noGrp="1"/>
          </p:cNvSpPr>
          <p:nvPr>
            <p:ph type="body" idx="1"/>
          </p:nvPr>
        </p:nvSpPr>
        <p:spPr>
          <a:xfrm>
            <a:off x="839789" y="1681163"/>
            <a:ext cx="5157787" cy="823912"/>
          </a:xfrm>
          <a:prstGeom prst="rect">
            <a:avLst/>
          </a:prstGeom>
        </p:spPr>
        <p:txBody>
          <a:bodyPr anchor="b"/>
          <a:lstStyle>
            <a:lvl1pPr marL="0" indent="0">
              <a:buNone/>
              <a:defRPr sz="2400" b="1"/>
            </a:lvl1pPr>
            <a:lvl2pPr marL="457178" indent="0">
              <a:buNone/>
              <a:defRPr sz="2000" b="1"/>
            </a:lvl2pPr>
            <a:lvl3pPr marL="914354" indent="0">
              <a:buNone/>
              <a:defRPr sz="1800" b="1"/>
            </a:lvl3pPr>
            <a:lvl4pPr marL="1371532" indent="0">
              <a:buNone/>
              <a:defRPr sz="1600" b="1"/>
            </a:lvl4pPr>
            <a:lvl5pPr marL="1828709" indent="0">
              <a:buNone/>
              <a:defRPr sz="1600" b="1"/>
            </a:lvl5pPr>
            <a:lvl6pPr marL="2285886" indent="0">
              <a:buNone/>
              <a:defRPr sz="1600" b="1"/>
            </a:lvl6pPr>
            <a:lvl7pPr marL="2743062" indent="0">
              <a:buNone/>
              <a:defRPr sz="1600" b="1"/>
            </a:lvl7pPr>
            <a:lvl8pPr marL="3200240" indent="0">
              <a:buNone/>
              <a:defRPr sz="1600" b="1"/>
            </a:lvl8pPr>
            <a:lvl9pPr marL="3657418" indent="0">
              <a:buNone/>
              <a:defRPr sz="1600" b="1"/>
            </a:lvl9pPr>
          </a:lstStyle>
          <a:p>
            <a:pPr lvl="0"/>
            <a:r>
              <a:rPr lang="fr-FR"/>
              <a:t>Modifier les styles du texte du masque</a:t>
            </a:r>
          </a:p>
        </p:txBody>
      </p:sp>
      <p:sp>
        <p:nvSpPr>
          <p:cNvPr id="4" name="Espace réservé du contenu 3"/>
          <p:cNvSpPr>
            <a:spLocks noGrp="1"/>
          </p:cNvSpPr>
          <p:nvPr>
            <p:ph sz="half" idx="2"/>
          </p:nvPr>
        </p:nvSpPr>
        <p:spPr>
          <a:xfrm>
            <a:off x="839789" y="2505075"/>
            <a:ext cx="5157787" cy="3684588"/>
          </a:xfrm>
          <a:prstGeom prst="rect">
            <a:avLst/>
          </a:prstGeo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6172203" y="1681163"/>
            <a:ext cx="5183188" cy="823912"/>
          </a:xfrm>
          <a:prstGeom prst="rect">
            <a:avLst/>
          </a:prstGeom>
        </p:spPr>
        <p:txBody>
          <a:bodyPr anchor="b"/>
          <a:lstStyle>
            <a:lvl1pPr marL="0" indent="0">
              <a:buNone/>
              <a:defRPr sz="2400" b="1"/>
            </a:lvl1pPr>
            <a:lvl2pPr marL="457178" indent="0">
              <a:buNone/>
              <a:defRPr sz="2000" b="1"/>
            </a:lvl2pPr>
            <a:lvl3pPr marL="914354" indent="0">
              <a:buNone/>
              <a:defRPr sz="1800" b="1"/>
            </a:lvl3pPr>
            <a:lvl4pPr marL="1371532" indent="0">
              <a:buNone/>
              <a:defRPr sz="1600" b="1"/>
            </a:lvl4pPr>
            <a:lvl5pPr marL="1828709" indent="0">
              <a:buNone/>
              <a:defRPr sz="1600" b="1"/>
            </a:lvl5pPr>
            <a:lvl6pPr marL="2285886" indent="0">
              <a:buNone/>
              <a:defRPr sz="1600" b="1"/>
            </a:lvl6pPr>
            <a:lvl7pPr marL="2743062" indent="0">
              <a:buNone/>
              <a:defRPr sz="1600" b="1"/>
            </a:lvl7pPr>
            <a:lvl8pPr marL="3200240" indent="0">
              <a:buNone/>
              <a:defRPr sz="1600" b="1"/>
            </a:lvl8pPr>
            <a:lvl9pPr marL="3657418" indent="0">
              <a:buNone/>
              <a:defRPr sz="1600" b="1"/>
            </a:lvl9pPr>
          </a:lstStyle>
          <a:p>
            <a:pPr lvl="0"/>
            <a:r>
              <a:rPr lang="fr-FR"/>
              <a:t>Modifier les styles du texte du masque</a:t>
            </a:r>
          </a:p>
        </p:txBody>
      </p:sp>
      <p:sp>
        <p:nvSpPr>
          <p:cNvPr id="6" name="Espace réservé du contenu 5"/>
          <p:cNvSpPr>
            <a:spLocks noGrp="1"/>
          </p:cNvSpPr>
          <p:nvPr>
            <p:ph sz="quarter" idx="4"/>
          </p:nvPr>
        </p:nvSpPr>
        <p:spPr>
          <a:xfrm>
            <a:off x="6172203" y="2505075"/>
            <a:ext cx="5183188" cy="3684588"/>
          </a:xfrm>
          <a:prstGeom prst="rect">
            <a:avLst/>
          </a:prstGeo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B175EBF4-0B99-48A8-B11C-E48A7FB05A8B}" type="datetime1">
              <a:rPr lang="fr-FR" smtClean="0"/>
              <a:t>09/11/2022</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C4C2FF6E-5044-4C4A-8301-E54DF1B5CF4A}" type="slidenum">
              <a:rPr lang="fr-FR" smtClean="0"/>
              <a:t>‹N°›</a:t>
            </a:fld>
            <a:endParaRPr lang="fr-FR"/>
          </a:p>
        </p:txBody>
      </p:sp>
      <p:pic>
        <p:nvPicPr>
          <p:cNvPr id="17" name="Image 16">
            <a:extLst>
              <a:ext uri="{FF2B5EF4-FFF2-40B4-BE49-F238E27FC236}">
                <a16:creationId xmlns:a16="http://schemas.microsoft.com/office/drawing/2014/main" id="{C869EAB9-3929-49FA-91D7-82889F6E21CA}"/>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277268" y="5782106"/>
            <a:ext cx="1600069" cy="886023"/>
          </a:xfrm>
          <a:prstGeom prst="rect">
            <a:avLst/>
          </a:prstGeom>
        </p:spPr>
      </p:pic>
      <p:cxnSp>
        <p:nvCxnSpPr>
          <p:cNvPr id="18" name="Connecteur droit 17"/>
          <p:cNvCxnSpPr/>
          <p:nvPr userDrawn="1"/>
        </p:nvCxnSpPr>
        <p:spPr>
          <a:xfrm flipH="1">
            <a:off x="3" y="6176963"/>
            <a:ext cx="10303815" cy="0"/>
          </a:xfrm>
          <a:prstGeom prst="line">
            <a:avLst/>
          </a:prstGeom>
          <a:ln w="12700">
            <a:solidFill>
              <a:srgbClr val="3EA5B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3603744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838200" y="365129"/>
            <a:ext cx="10515600" cy="1325563"/>
          </a:xfrm>
          <a:prstGeom prst="rect">
            <a:avLst/>
          </a:prstGeom>
        </p:spPr>
        <p:txBody>
          <a:bodyPr/>
          <a:lstStyle/>
          <a:p>
            <a:r>
              <a:rPr lang="fr-FR"/>
              <a:t>Modifiez le style du titre</a:t>
            </a:r>
          </a:p>
        </p:txBody>
      </p:sp>
      <p:sp>
        <p:nvSpPr>
          <p:cNvPr id="3" name="Espace réservé de la date 2"/>
          <p:cNvSpPr>
            <a:spLocks noGrp="1"/>
          </p:cNvSpPr>
          <p:nvPr>
            <p:ph type="dt" sz="half" idx="10"/>
          </p:nvPr>
        </p:nvSpPr>
        <p:spPr/>
        <p:txBody>
          <a:bodyPr/>
          <a:lstStyle/>
          <a:p>
            <a:fld id="{017BDF1C-CE54-4F90-B5CC-FA18F66E8342}" type="datetime1">
              <a:rPr lang="fr-FR" smtClean="0"/>
              <a:t>09/11/2022</a:t>
            </a:fld>
            <a:endParaRPr lang="fr-FR"/>
          </a:p>
        </p:txBody>
      </p:sp>
      <p:sp>
        <p:nvSpPr>
          <p:cNvPr id="4" name="Espace réservé du pied de page 3"/>
          <p:cNvSpPr>
            <a:spLocks noGrp="1"/>
          </p:cNvSpPr>
          <p:nvPr>
            <p:ph type="ftr" sz="quarter" idx="11"/>
          </p:nvPr>
        </p:nvSpPr>
        <p:spPr>
          <a:xfrm>
            <a:off x="4038599" y="6430243"/>
            <a:ext cx="4114800" cy="365125"/>
          </a:xfrm>
        </p:spPr>
        <p:txBody>
          <a:bodyPr/>
          <a:lstStyle/>
          <a:p>
            <a:endParaRPr lang="fr-FR"/>
          </a:p>
        </p:txBody>
      </p:sp>
      <p:sp>
        <p:nvSpPr>
          <p:cNvPr id="5" name="Espace réservé du numéro de diapositive 4"/>
          <p:cNvSpPr>
            <a:spLocks noGrp="1"/>
          </p:cNvSpPr>
          <p:nvPr>
            <p:ph type="sldNum" sz="quarter" idx="12"/>
          </p:nvPr>
        </p:nvSpPr>
        <p:spPr/>
        <p:txBody>
          <a:bodyPr/>
          <a:lstStyle/>
          <a:p>
            <a:fld id="{C4C2FF6E-5044-4C4A-8301-E54DF1B5CF4A}" type="slidenum">
              <a:rPr lang="fr-FR" smtClean="0"/>
              <a:t>‹N°›</a:t>
            </a:fld>
            <a:endParaRPr lang="fr-FR"/>
          </a:p>
        </p:txBody>
      </p:sp>
      <p:sp>
        <p:nvSpPr>
          <p:cNvPr id="9" name="object 28"/>
          <p:cNvSpPr txBox="1"/>
          <p:nvPr/>
        </p:nvSpPr>
        <p:spPr>
          <a:xfrm>
            <a:off x="3" y="5840637"/>
            <a:ext cx="5110999" cy="179536"/>
          </a:xfrm>
          <a:prstGeom prst="rect">
            <a:avLst/>
          </a:prstGeom>
        </p:spPr>
        <p:txBody>
          <a:bodyPr vert="horz" wrap="square" lIns="0" tIns="0" rIns="0" bIns="0" rtlCol="0">
            <a:spAutoFit/>
          </a:bodyPr>
          <a:lstStyle/>
          <a:p>
            <a:pPr marL="12700">
              <a:lnSpc>
                <a:spcPts val="1425"/>
              </a:lnSpc>
              <a:tabLst>
                <a:tab pos="5991561" algn="l"/>
              </a:tabLst>
            </a:pPr>
            <a:r>
              <a:rPr sz="1200" b="1" u="sng" dirty="0">
                <a:solidFill>
                  <a:srgbClr val="2F2980"/>
                </a:solidFill>
                <a:uFill>
                  <a:solidFill>
                    <a:srgbClr val="3DA4B0"/>
                  </a:solidFill>
                </a:uFill>
                <a:latin typeface="Arial"/>
                <a:cs typeface="Arial"/>
              </a:rPr>
              <a:t> </a:t>
            </a:r>
            <a:endParaRPr sz="1200" dirty="0">
              <a:latin typeface="Arial"/>
              <a:cs typeface="Arial"/>
            </a:endParaRPr>
          </a:p>
        </p:txBody>
      </p:sp>
      <p:sp>
        <p:nvSpPr>
          <p:cNvPr id="12" name="object 28"/>
          <p:cNvSpPr txBox="1"/>
          <p:nvPr userDrawn="1"/>
        </p:nvSpPr>
        <p:spPr>
          <a:xfrm>
            <a:off x="3" y="5840637"/>
            <a:ext cx="5110999" cy="179536"/>
          </a:xfrm>
          <a:prstGeom prst="rect">
            <a:avLst/>
          </a:prstGeom>
        </p:spPr>
        <p:txBody>
          <a:bodyPr vert="horz" wrap="square" lIns="0" tIns="0" rIns="0" bIns="0" rtlCol="0">
            <a:spAutoFit/>
          </a:bodyPr>
          <a:lstStyle/>
          <a:p>
            <a:pPr marL="12700">
              <a:lnSpc>
                <a:spcPts val="1425"/>
              </a:lnSpc>
              <a:tabLst>
                <a:tab pos="5991561" algn="l"/>
              </a:tabLst>
            </a:pPr>
            <a:r>
              <a:rPr sz="1200" b="1" u="sng" dirty="0">
                <a:solidFill>
                  <a:srgbClr val="2F2980"/>
                </a:solidFill>
                <a:uFill>
                  <a:solidFill>
                    <a:srgbClr val="3DA4B0"/>
                  </a:solidFill>
                </a:uFill>
                <a:latin typeface="Arial"/>
                <a:cs typeface="Arial"/>
              </a:rPr>
              <a:t> </a:t>
            </a:r>
            <a:endParaRPr sz="1200" dirty="0">
              <a:latin typeface="Arial"/>
              <a:cs typeface="Arial"/>
            </a:endParaRPr>
          </a:p>
        </p:txBody>
      </p:sp>
      <p:pic>
        <p:nvPicPr>
          <p:cNvPr id="13" name="Image 12">
            <a:extLst>
              <a:ext uri="{FF2B5EF4-FFF2-40B4-BE49-F238E27FC236}">
                <a16:creationId xmlns:a16="http://schemas.microsoft.com/office/drawing/2014/main" id="{C869EAB9-3929-49FA-91D7-82889F6E21CA}"/>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277268" y="5782106"/>
            <a:ext cx="1600069" cy="886023"/>
          </a:xfrm>
          <a:prstGeom prst="rect">
            <a:avLst/>
          </a:prstGeom>
        </p:spPr>
      </p:pic>
      <p:cxnSp>
        <p:nvCxnSpPr>
          <p:cNvPr id="14" name="Connecteur droit 13"/>
          <p:cNvCxnSpPr/>
          <p:nvPr userDrawn="1"/>
        </p:nvCxnSpPr>
        <p:spPr>
          <a:xfrm flipH="1">
            <a:off x="3" y="6176963"/>
            <a:ext cx="10303815" cy="0"/>
          </a:xfrm>
          <a:prstGeom prst="line">
            <a:avLst/>
          </a:prstGeom>
          <a:ln w="12700">
            <a:solidFill>
              <a:srgbClr val="3EA5B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780315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1" y="1709744"/>
            <a:ext cx="10515600" cy="2852737"/>
          </a:xfrm>
        </p:spPr>
        <p:txBody>
          <a:bodyPr anchor="b"/>
          <a:lstStyle>
            <a:lvl1pPr>
              <a:defRPr sz="6000"/>
            </a:lvl1pPr>
          </a:lstStyle>
          <a:p>
            <a:r>
              <a:rPr lang="fr-FR"/>
              <a:t>Modifiez le style du titre</a:t>
            </a:r>
          </a:p>
        </p:txBody>
      </p:sp>
      <p:sp>
        <p:nvSpPr>
          <p:cNvPr id="3" name="Espace réservé du texte 2"/>
          <p:cNvSpPr>
            <a:spLocks noGrp="1"/>
          </p:cNvSpPr>
          <p:nvPr>
            <p:ph type="body" idx="1"/>
          </p:nvPr>
        </p:nvSpPr>
        <p:spPr>
          <a:xfrm>
            <a:off x="831851" y="4589469"/>
            <a:ext cx="10515600" cy="1500187"/>
          </a:xfrm>
        </p:spPr>
        <p:txBody>
          <a:bodyPr/>
          <a:lstStyle>
            <a:lvl1pPr marL="0" indent="0">
              <a:buNone/>
              <a:defRPr sz="2400">
                <a:solidFill>
                  <a:schemeClr val="tx1">
                    <a:tint val="75000"/>
                  </a:schemeClr>
                </a:solidFill>
              </a:defRPr>
            </a:lvl1pPr>
            <a:lvl2pPr marL="457178" indent="0">
              <a:buNone/>
              <a:defRPr sz="2000">
                <a:solidFill>
                  <a:schemeClr val="tx1">
                    <a:tint val="75000"/>
                  </a:schemeClr>
                </a:solidFill>
              </a:defRPr>
            </a:lvl2pPr>
            <a:lvl3pPr marL="914354" indent="0">
              <a:buNone/>
              <a:defRPr sz="1800">
                <a:solidFill>
                  <a:schemeClr val="tx1">
                    <a:tint val="75000"/>
                  </a:schemeClr>
                </a:solidFill>
              </a:defRPr>
            </a:lvl3pPr>
            <a:lvl4pPr marL="1371532" indent="0">
              <a:buNone/>
              <a:defRPr sz="1600">
                <a:solidFill>
                  <a:schemeClr val="tx1">
                    <a:tint val="75000"/>
                  </a:schemeClr>
                </a:solidFill>
              </a:defRPr>
            </a:lvl4pPr>
            <a:lvl5pPr marL="1828709" indent="0">
              <a:buNone/>
              <a:defRPr sz="1600">
                <a:solidFill>
                  <a:schemeClr val="tx1">
                    <a:tint val="75000"/>
                  </a:schemeClr>
                </a:solidFill>
              </a:defRPr>
            </a:lvl5pPr>
            <a:lvl6pPr marL="2285886" indent="0">
              <a:buNone/>
              <a:defRPr sz="1600">
                <a:solidFill>
                  <a:schemeClr val="tx1">
                    <a:tint val="75000"/>
                  </a:schemeClr>
                </a:solidFill>
              </a:defRPr>
            </a:lvl6pPr>
            <a:lvl7pPr marL="2743062" indent="0">
              <a:buNone/>
              <a:defRPr sz="1600">
                <a:solidFill>
                  <a:schemeClr val="tx1">
                    <a:tint val="75000"/>
                  </a:schemeClr>
                </a:solidFill>
              </a:defRPr>
            </a:lvl7pPr>
            <a:lvl8pPr marL="3200240" indent="0">
              <a:buNone/>
              <a:defRPr sz="1600">
                <a:solidFill>
                  <a:schemeClr val="tx1">
                    <a:tint val="75000"/>
                  </a:schemeClr>
                </a:solidFill>
              </a:defRPr>
            </a:lvl8pPr>
            <a:lvl9pPr marL="3657418" indent="0">
              <a:buNone/>
              <a:defRPr sz="1600">
                <a:solidFill>
                  <a:schemeClr val="tx1">
                    <a:tint val="75000"/>
                  </a:schemeClr>
                </a:solidFill>
              </a:defRPr>
            </a:lvl9pPr>
          </a:lstStyle>
          <a:p>
            <a:pPr lvl="0"/>
            <a:r>
              <a:rPr lang="fr-FR"/>
              <a:t>Modifier les styles du texte du masque</a:t>
            </a:r>
          </a:p>
        </p:txBody>
      </p:sp>
      <p:sp>
        <p:nvSpPr>
          <p:cNvPr id="4" name="Espace réservé de la date 3"/>
          <p:cNvSpPr>
            <a:spLocks noGrp="1"/>
          </p:cNvSpPr>
          <p:nvPr>
            <p:ph type="dt" sz="half" idx="10"/>
          </p:nvPr>
        </p:nvSpPr>
        <p:spPr/>
        <p:txBody>
          <a:bodyPr/>
          <a:lstStyle/>
          <a:p>
            <a:fld id="{945289BC-CE01-45E7-A71A-F7ECD2550E65}" type="datetimeFigureOut">
              <a:rPr lang="fr-FR" smtClean="0"/>
              <a:t>09/11/2022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DFED179-AE5B-4EAE-9E13-BA4019EC1493}" type="slidenum">
              <a:rPr lang="fr-FR" smtClean="0"/>
              <a:t>‹N°›</a:t>
            </a:fld>
            <a:endParaRPr lang="fr-FR"/>
          </a:p>
        </p:txBody>
      </p:sp>
    </p:spTree>
    <p:extLst>
      <p:ext uri="{BB962C8B-B14F-4D97-AF65-F5344CB8AC3E}">
        <p14:creationId xmlns:p14="http://schemas.microsoft.com/office/powerpoint/2010/main" val="124742551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17D6FB07-6D22-4A6A-8A65-A5A26786A92C}" type="datetime1">
              <a:rPr lang="fr-FR" smtClean="0"/>
              <a:t>09/11/2022</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C4C2FF6E-5044-4C4A-8301-E54DF1B5CF4A}" type="slidenum">
              <a:rPr lang="fr-FR" smtClean="0"/>
              <a:t>‹N°›</a:t>
            </a:fld>
            <a:endParaRPr lang="fr-FR"/>
          </a:p>
        </p:txBody>
      </p:sp>
      <p:pic>
        <p:nvPicPr>
          <p:cNvPr id="12" name="Image 11">
            <a:extLst>
              <a:ext uri="{FF2B5EF4-FFF2-40B4-BE49-F238E27FC236}">
                <a16:creationId xmlns:a16="http://schemas.microsoft.com/office/drawing/2014/main" id="{C869EAB9-3929-49FA-91D7-82889F6E21CA}"/>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277268" y="5782106"/>
            <a:ext cx="1600069" cy="886023"/>
          </a:xfrm>
          <a:prstGeom prst="rect">
            <a:avLst/>
          </a:prstGeom>
        </p:spPr>
      </p:pic>
      <p:cxnSp>
        <p:nvCxnSpPr>
          <p:cNvPr id="13" name="Connecteur droit 12"/>
          <p:cNvCxnSpPr/>
          <p:nvPr userDrawn="1"/>
        </p:nvCxnSpPr>
        <p:spPr>
          <a:xfrm flipH="1">
            <a:off x="3" y="6176963"/>
            <a:ext cx="10303815" cy="0"/>
          </a:xfrm>
          <a:prstGeom prst="line">
            <a:avLst/>
          </a:prstGeom>
          <a:ln w="12700">
            <a:solidFill>
              <a:srgbClr val="3EA5B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4752096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a:prstGeom prst="rect">
            <a:avLst/>
          </a:prstGeom>
        </p:spPr>
        <p:txBody>
          <a:bodyPr anchor="b"/>
          <a:lstStyle>
            <a:lvl1pPr>
              <a:defRPr sz="3200"/>
            </a:lvl1pPr>
          </a:lstStyle>
          <a:p>
            <a:r>
              <a:rPr lang="fr-FR"/>
              <a:t>Modifiez le style du titre</a:t>
            </a:r>
          </a:p>
        </p:txBody>
      </p:sp>
      <p:sp>
        <p:nvSpPr>
          <p:cNvPr id="3" name="Espace réservé du contenu 2"/>
          <p:cNvSpPr>
            <a:spLocks noGrp="1"/>
          </p:cNvSpPr>
          <p:nvPr>
            <p:ph idx="1"/>
          </p:nvPr>
        </p:nvSpPr>
        <p:spPr>
          <a:xfrm>
            <a:off x="5183188" y="987431"/>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178" indent="0">
              <a:buNone/>
              <a:defRPr sz="1400"/>
            </a:lvl2pPr>
            <a:lvl3pPr marL="914354" indent="0">
              <a:buNone/>
              <a:defRPr sz="1200"/>
            </a:lvl3pPr>
            <a:lvl4pPr marL="1371532" indent="0">
              <a:buNone/>
              <a:defRPr sz="1000"/>
            </a:lvl4pPr>
            <a:lvl5pPr marL="1828709" indent="0">
              <a:buNone/>
              <a:defRPr sz="1000"/>
            </a:lvl5pPr>
            <a:lvl6pPr marL="2285886" indent="0">
              <a:buNone/>
              <a:defRPr sz="1000"/>
            </a:lvl6pPr>
            <a:lvl7pPr marL="2743062" indent="0">
              <a:buNone/>
              <a:defRPr sz="1000"/>
            </a:lvl7pPr>
            <a:lvl8pPr marL="3200240" indent="0">
              <a:buNone/>
              <a:defRPr sz="1000"/>
            </a:lvl8pPr>
            <a:lvl9pPr marL="3657418" indent="0">
              <a:buNone/>
              <a:defRPr sz="1000"/>
            </a:lvl9pPr>
          </a:lstStyle>
          <a:p>
            <a:pPr lvl="0"/>
            <a:r>
              <a:rPr lang="fr-FR"/>
              <a:t>Modifier les styles du texte du masque</a:t>
            </a:r>
          </a:p>
        </p:txBody>
      </p:sp>
      <p:sp>
        <p:nvSpPr>
          <p:cNvPr id="5" name="Espace réservé de la date 4"/>
          <p:cNvSpPr>
            <a:spLocks noGrp="1"/>
          </p:cNvSpPr>
          <p:nvPr>
            <p:ph type="dt" sz="half" idx="10"/>
          </p:nvPr>
        </p:nvSpPr>
        <p:spPr/>
        <p:txBody>
          <a:bodyPr/>
          <a:lstStyle/>
          <a:p>
            <a:fld id="{9265E8CC-C6FB-477C-8160-272318440762}" type="datetime1">
              <a:rPr lang="fr-FR" smtClean="0"/>
              <a:t>09/11/2022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4C2FF6E-5044-4C4A-8301-E54DF1B5CF4A}" type="slidenum">
              <a:rPr lang="fr-FR" smtClean="0"/>
              <a:t>‹N°›</a:t>
            </a:fld>
            <a:endParaRPr lang="fr-FR"/>
          </a:p>
        </p:txBody>
      </p:sp>
      <p:pic>
        <p:nvPicPr>
          <p:cNvPr id="15" name="Image 14">
            <a:extLst>
              <a:ext uri="{FF2B5EF4-FFF2-40B4-BE49-F238E27FC236}">
                <a16:creationId xmlns:a16="http://schemas.microsoft.com/office/drawing/2014/main" id="{C869EAB9-3929-49FA-91D7-82889F6E21CA}"/>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277268" y="5782106"/>
            <a:ext cx="1600069" cy="886023"/>
          </a:xfrm>
          <a:prstGeom prst="rect">
            <a:avLst/>
          </a:prstGeom>
        </p:spPr>
      </p:pic>
      <p:cxnSp>
        <p:nvCxnSpPr>
          <p:cNvPr id="16" name="Connecteur droit 15"/>
          <p:cNvCxnSpPr/>
          <p:nvPr userDrawn="1"/>
        </p:nvCxnSpPr>
        <p:spPr>
          <a:xfrm flipH="1">
            <a:off x="3" y="6176963"/>
            <a:ext cx="10303815" cy="0"/>
          </a:xfrm>
          <a:prstGeom prst="line">
            <a:avLst/>
          </a:prstGeom>
          <a:ln w="12700">
            <a:solidFill>
              <a:srgbClr val="3EA5B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4789473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a:prstGeom prst="rect">
            <a:avLst/>
          </a:prstGeom>
        </p:spPr>
        <p:txBody>
          <a:bodyPr anchor="b"/>
          <a:lstStyle>
            <a:lvl1pPr>
              <a:defRPr sz="3200"/>
            </a:lvl1pPr>
          </a:lstStyle>
          <a:p>
            <a:r>
              <a:rPr lang="fr-FR"/>
              <a:t>Modifiez le style du titre</a:t>
            </a:r>
          </a:p>
        </p:txBody>
      </p:sp>
      <p:sp>
        <p:nvSpPr>
          <p:cNvPr id="3" name="Espace réservé pour une image  2"/>
          <p:cNvSpPr>
            <a:spLocks noGrp="1"/>
          </p:cNvSpPr>
          <p:nvPr>
            <p:ph type="pic" idx="1"/>
          </p:nvPr>
        </p:nvSpPr>
        <p:spPr>
          <a:xfrm>
            <a:off x="5183188" y="987431"/>
            <a:ext cx="6172200" cy="4873625"/>
          </a:xfrm>
          <a:prstGeom prst="rect">
            <a:avLst/>
          </a:prstGeom>
        </p:spPr>
        <p:txBody>
          <a:bodyPr/>
          <a:lstStyle>
            <a:lvl1pPr marL="0" indent="0">
              <a:buNone/>
              <a:defRPr sz="3200"/>
            </a:lvl1pPr>
            <a:lvl2pPr marL="457178" indent="0">
              <a:buNone/>
              <a:defRPr sz="2800"/>
            </a:lvl2pPr>
            <a:lvl3pPr marL="914354" indent="0">
              <a:buNone/>
              <a:defRPr sz="2400"/>
            </a:lvl3pPr>
            <a:lvl4pPr marL="1371532" indent="0">
              <a:buNone/>
              <a:defRPr sz="2000"/>
            </a:lvl4pPr>
            <a:lvl5pPr marL="1828709" indent="0">
              <a:buNone/>
              <a:defRPr sz="2000"/>
            </a:lvl5pPr>
            <a:lvl6pPr marL="2285886" indent="0">
              <a:buNone/>
              <a:defRPr sz="2000"/>
            </a:lvl6pPr>
            <a:lvl7pPr marL="2743062" indent="0">
              <a:buNone/>
              <a:defRPr sz="2000"/>
            </a:lvl7pPr>
            <a:lvl8pPr marL="3200240" indent="0">
              <a:buNone/>
              <a:defRPr sz="2000"/>
            </a:lvl8pPr>
            <a:lvl9pPr marL="3657418" indent="0">
              <a:buNone/>
              <a:defRPr sz="2000"/>
            </a:lvl9pPr>
          </a:lstStyle>
          <a:p>
            <a:r>
              <a:rPr lang="fr-FR"/>
              <a:t>Cliquez sur l'icône pour ajouter une image</a:t>
            </a:r>
          </a:p>
        </p:txBody>
      </p:sp>
      <p:sp>
        <p:nvSpPr>
          <p:cNvPr id="4" name="Espace réservé du texte 3"/>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178" indent="0">
              <a:buNone/>
              <a:defRPr sz="1400"/>
            </a:lvl2pPr>
            <a:lvl3pPr marL="914354" indent="0">
              <a:buNone/>
              <a:defRPr sz="1200"/>
            </a:lvl3pPr>
            <a:lvl4pPr marL="1371532" indent="0">
              <a:buNone/>
              <a:defRPr sz="1000"/>
            </a:lvl4pPr>
            <a:lvl5pPr marL="1828709" indent="0">
              <a:buNone/>
              <a:defRPr sz="1000"/>
            </a:lvl5pPr>
            <a:lvl6pPr marL="2285886" indent="0">
              <a:buNone/>
              <a:defRPr sz="1000"/>
            </a:lvl6pPr>
            <a:lvl7pPr marL="2743062" indent="0">
              <a:buNone/>
              <a:defRPr sz="1000"/>
            </a:lvl7pPr>
            <a:lvl8pPr marL="3200240" indent="0">
              <a:buNone/>
              <a:defRPr sz="1000"/>
            </a:lvl8pPr>
            <a:lvl9pPr marL="3657418" indent="0">
              <a:buNone/>
              <a:defRPr sz="1000"/>
            </a:lvl9pPr>
          </a:lstStyle>
          <a:p>
            <a:pPr lvl="0"/>
            <a:r>
              <a:rPr lang="fr-FR"/>
              <a:t>Modifier les styles du texte du masque</a:t>
            </a:r>
          </a:p>
        </p:txBody>
      </p:sp>
      <p:sp>
        <p:nvSpPr>
          <p:cNvPr id="5" name="Espace réservé de la date 4"/>
          <p:cNvSpPr>
            <a:spLocks noGrp="1"/>
          </p:cNvSpPr>
          <p:nvPr>
            <p:ph type="dt" sz="half" idx="10"/>
          </p:nvPr>
        </p:nvSpPr>
        <p:spPr/>
        <p:txBody>
          <a:bodyPr/>
          <a:lstStyle/>
          <a:p>
            <a:fld id="{6B7D657B-ACAC-4A90-A9AD-AA9D6DA04BA3}" type="datetime1">
              <a:rPr lang="fr-FR" smtClean="0"/>
              <a:t>09/11/2022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4C2FF6E-5044-4C4A-8301-E54DF1B5CF4A}" type="slidenum">
              <a:rPr lang="fr-FR" smtClean="0"/>
              <a:t>‹N°›</a:t>
            </a:fld>
            <a:endParaRPr lang="fr-FR"/>
          </a:p>
        </p:txBody>
      </p:sp>
      <p:pic>
        <p:nvPicPr>
          <p:cNvPr id="15" name="Image 14">
            <a:extLst>
              <a:ext uri="{FF2B5EF4-FFF2-40B4-BE49-F238E27FC236}">
                <a16:creationId xmlns:a16="http://schemas.microsoft.com/office/drawing/2014/main" id="{C869EAB9-3929-49FA-91D7-82889F6E21CA}"/>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277268" y="5782106"/>
            <a:ext cx="1600069" cy="886023"/>
          </a:xfrm>
          <a:prstGeom prst="rect">
            <a:avLst/>
          </a:prstGeom>
        </p:spPr>
      </p:pic>
      <p:cxnSp>
        <p:nvCxnSpPr>
          <p:cNvPr id="16" name="Connecteur droit 15"/>
          <p:cNvCxnSpPr/>
          <p:nvPr userDrawn="1"/>
        </p:nvCxnSpPr>
        <p:spPr>
          <a:xfrm flipH="1">
            <a:off x="3" y="6176963"/>
            <a:ext cx="10303815" cy="0"/>
          </a:xfrm>
          <a:prstGeom prst="line">
            <a:avLst/>
          </a:prstGeom>
          <a:ln w="12700">
            <a:solidFill>
              <a:srgbClr val="3EA5B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1050975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a:xfrm>
            <a:off x="838200" y="365129"/>
            <a:ext cx="10515600" cy="1325563"/>
          </a:xfrm>
          <a:prstGeom prst="rect">
            <a:avLst/>
          </a:prstGeom>
        </p:spPr>
        <p:txBody>
          <a:bodyPr/>
          <a:lstStyle/>
          <a:p>
            <a:r>
              <a:rPr lang="fr-FR"/>
              <a:t>Modifiez le style du titre</a:t>
            </a:r>
          </a:p>
        </p:txBody>
      </p:sp>
      <p:sp>
        <p:nvSpPr>
          <p:cNvPr id="3" name="Espace réservé du texte vertical 2"/>
          <p:cNvSpPr>
            <a:spLocks noGrp="1"/>
          </p:cNvSpPr>
          <p:nvPr>
            <p:ph type="body" orient="vert" idx="1"/>
          </p:nvPr>
        </p:nvSpPr>
        <p:spPr>
          <a:xfrm>
            <a:off x="838200" y="1825625"/>
            <a:ext cx="10515600" cy="4351338"/>
          </a:xfrm>
          <a:prstGeom prst="rect">
            <a:avLst/>
          </a:prstGeo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D1F36CBC-CE21-4A57-A24F-C37F1BD299DD}" type="datetime1">
              <a:rPr lang="fr-FR" smtClean="0"/>
              <a:t>09/11/2022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4C2FF6E-5044-4C4A-8301-E54DF1B5CF4A}" type="slidenum">
              <a:rPr lang="fr-FR" smtClean="0"/>
              <a:t>‹N°›</a:t>
            </a:fld>
            <a:endParaRPr lang="fr-FR"/>
          </a:p>
        </p:txBody>
      </p:sp>
      <p:pic>
        <p:nvPicPr>
          <p:cNvPr id="13" name="Image 12">
            <a:extLst>
              <a:ext uri="{FF2B5EF4-FFF2-40B4-BE49-F238E27FC236}">
                <a16:creationId xmlns:a16="http://schemas.microsoft.com/office/drawing/2014/main" id="{C869EAB9-3929-49FA-91D7-82889F6E21CA}"/>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277268" y="5782106"/>
            <a:ext cx="1600069" cy="886023"/>
          </a:xfrm>
          <a:prstGeom prst="rect">
            <a:avLst/>
          </a:prstGeom>
        </p:spPr>
      </p:pic>
      <p:cxnSp>
        <p:nvCxnSpPr>
          <p:cNvPr id="14" name="Connecteur droit 13"/>
          <p:cNvCxnSpPr/>
          <p:nvPr userDrawn="1"/>
        </p:nvCxnSpPr>
        <p:spPr>
          <a:xfrm flipH="1">
            <a:off x="3" y="6176963"/>
            <a:ext cx="10303815" cy="0"/>
          </a:xfrm>
          <a:prstGeom prst="line">
            <a:avLst/>
          </a:prstGeom>
          <a:ln w="12700">
            <a:solidFill>
              <a:srgbClr val="3EA5B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2210455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2" y="365125"/>
            <a:ext cx="2628900" cy="5811838"/>
          </a:xfrm>
          <a:prstGeom prst="rect">
            <a:avLst/>
          </a:prstGeom>
        </p:spPr>
        <p:txBody>
          <a:bodyPr vert="eaVert"/>
          <a:lstStyle/>
          <a:p>
            <a:r>
              <a:rPr lang="fr-FR"/>
              <a:t>Modifiez le style du titre</a:t>
            </a:r>
          </a:p>
        </p:txBody>
      </p:sp>
      <p:sp>
        <p:nvSpPr>
          <p:cNvPr id="3" name="Espace réservé du texte vertical 2"/>
          <p:cNvSpPr>
            <a:spLocks noGrp="1"/>
          </p:cNvSpPr>
          <p:nvPr>
            <p:ph type="body" orient="vert" idx="1"/>
          </p:nvPr>
        </p:nvSpPr>
        <p:spPr>
          <a:xfrm>
            <a:off x="838203" y="365125"/>
            <a:ext cx="7734300" cy="5811838"/>
          </a:xfrm>
          <a:prstGeom prst="rect">
            <a:avLst/>
          </a:prstGeo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137E1EC1-8093-4797-BB5D-D8C8512A6388}" type="datetime1">
              <a:rPr lang="fr-FR" smtClean="0"/>
              <a:t>09/11/2022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4C2FF6E-5044-4C4A-8301-E54DF1B5CF4A}" type="slidenum">
              <a:rPr lang="fr-FR" smtClean="0"/>
              <a:t>‹N°›</a:t>
            </a:fld>
            <a:endParaRPr lang="fr-FR"/>
          </a:p>
        </p:txBody>
      </p:sp>
      <p:sp>
        <p:nvSpPr>
          <p:cNvPr id="12" name="object 28"/>
          <p:cNvSpPr txBox="1"/>
          <p:nvPr userDrawn="1"/>
        </p:nvSpPr>
        <p:spPr>
          <a:xfrm>
            <a:off x="3" y="5840637"/>
            <a:ext cx="5110999" cy="179536"/>
          </a:xfrm>
          <a:prstGeom prst="rect">
            <a:avLst/>
          </a:prstGeom>
        </p:spPr>
        <p:txBody>
          <a:bodyPr vert="horz" wrap="square" lIns="0" tIns="0" rIns="0" bIns="0" rtlCol="0">
            <a:spAutoFit/>
          </a:bodyPr>
          <a:lstStyle/>
          <a:p>
            <a:pPr marL="12700">
              <a:lnSpc>
                <a:spcPts val="1425"/>
              </a:lnSpc>
              <a:tabLst>
                <a:tab pos="5991561" algn="l"/>
              </a:tabLst>
            </a:pPr>
            <a:r>
              <a:rPr sz="1200" b="1" u="sng" dirty="0">
                <a:solidFill>
                  <a:srgbClr val="2F2980"/>
                </a:solidFill>
                <a:uFill>
                  <a:solidFill>
                    <a:srgbClr val="3DA4B0"/>
                  </a:solidFill>
                </a:uFill>
                <a:latin typeface="Arial"/>
                <a:cs typeface="Arial"/>
              </a:rPr>
              <a:t> </a:t>
            </a:r>
            <a:endParaRPr sz="1200" dirty="0">
              <a:latin typeface="Arial"/>
              <a:cs typeface="Arial"/>
            </a:endParaRPr>
          </a:p>
        </p:txBody>
      </p:sp>
      <p:pic>
        <p:nvPicPr>
          <p:cNvPr id="13" name="Image 12">
            <a:extLst>
              <a:ext uri="{FF2B5EF4-FFF2-40B4-BE49-F238E27FC236}">
                <a16:creationId xmlns:a16="http://schemas.microsoft.com/office/drawing/2014/main" id="{C869EAB9-3929-49FA-91D7-82889F6E21CA}"/>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277268" y="5782106"/>
            <a:ext cx="1600069" cy="886023"/>
          </a:xfrm>
          <a:prstGeom prst="rect">
            <a:avLst/>
          </a:prstGeom>
        </p:spPr>
      </p:pic>
      <p:cxnSp>
        <p:nvCxnSpPr>
          <p:cNvPr id="14" name="Connecteur droit 13"/>
          <p:cNvCxnSpPr/>
          <p:nvPr userDrawn="1"/>
        </p:nvCxnSpPr>
        <p:spPr>
          <a:xfrm flipH="1">
            <a:off x="3" y="6176963"/>
            <a:ext cx="10303815" cy="0"/>
          </a:xfrm>
          <a:prstGeom prst="line">
            <a:avLst/>
          </a:prstGeom>
          <a:ln w="12700">
            <a:solidFill>
              <a:srgbClr val="3EA5B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2579406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178" indent="0" algn="ctr">
              <a:buNone/>
              <a:defRPr sz="2000"/>
            </a:lvl2pPr>
            <a:lvl3pPr marL="914354" indent="0" algn="ctr">
              <a:buNone/>
              <a:defRPr sz="1800"/>
            </a:lvl3pPr>
            <a:lvl4pPr marL="1371532" indent="0" algn="ctr">
              <a:buNone/>
              <a:defRPr sz="1600"/>
            </a:lvl4pPr>
            <a:lvl5pPr marL="1828709" indent="0" algn="ctr">
              <a:buNone/>
              <a:defRPr sz="1600"/>
            </a:lvl5pPr>
            <a:lvl6pPr marL="2285886" indent="0" algn="ctr">
              <a:buNone/>
              <a:defRPr sz="1600"/>
            </a:lvl6pPr>
            <a:lvl7pPr marL="2743062" indent="0" algn="ctr">
              <a:buNone/>
              <a:defRPr sz="1600"/>
            </a:lvl7pPr>
            <a:lvl8pPr marL="3200240" indent="0" algn="ctr">
              <a:buNone/>
              <a:defRPr sz="1600"/>
            </a:lvl8pPr>
            <a:lvl9pPr marL="3657418" indent="0" algn="ctr">
              <a:buNone/>
              <a:defRPr sz="1600"/>
            </a:lvl9pPr>
          </a:lstStyle>
          <a:p>
            <a:r>
              <a:rPr lang="fr-FR"/>
              <a:t>Modifier le style des sous-titres du masque</a:t>
            </a:r>
          </a:p>
        </p:txBody>
      </p:sp>
      <p:sp>
        <p:nvSpPr>
          <p:cNvPr id="4" name="Espace réservé de la date 3"/>
          <p:cNvSpPr>
            <a:spLocks noGrp="1"/>
          </p:cNvSpPr>
          <p:nvPr>
            <p:ph type="dt" sz="half" idx="10"/>
          </p:nvPr>
        </p:nvSpPr>
        <p:spPr/>
        <p:txBody>
          <a:bodyPr/>
          <a:lstStyle/>
          <a:p>
            <a:fld id="{945289BC-CE01-45E7-A71A-F7ECD2550E65}" type="datetimeFigureOut">
              <a:rPr lang="fr-FR" smtClean="0"/>
              <a:t>09/11/2022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DFED179-AE5B-4EAE-9E13-BA4019EC1493}" type="slidenum">
              <a:rPr lang="fr-FR" smtClean="0"/>
              <a:t>‹N°›</a:t>
            </a:fld>
            <a:endParaRPr lang="fr-FR"/>
          </a:p>
        </p:txBody>
      </p:sp>
    </p:spTree>
    <p:extLst>
      <p:ext uri="{BB962C8B-B14F-4D97-AF65-F5344CB8AC3E}">
        <p14:creationId xmlns:p14="http://schemas.microsoft.com/office/powerpoint/2010/main" val="159757027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945289BC-CE01-45E7-A71A-F7ECD2550E65}" type="datetimeFigureOut">
              <a:rPr lang="fr-FR" smtClean="0"/>
              <a:t>09/11/2022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DFED179-AE5B-4EAE-9E13-BA4019EC1493}" type="slidenum">
              <a:rPr lang="fr-FR" smtClean="0"/>
              <a:t>‹N°›</a:t>
            </a:fld>
            <a:endParaRPr lang="fr-FR"/>
          </a:p>
        </p:txBody>
      </p:sp>
    </p:spTree>
    <p:extLst>
      <p:ext uri="{BB962C8B-B14F-4D97-AF65-F5344CB8AC3E}">
        <p14:creationId xmlns:p14="http://schemas.microsoft.com/office/powerpoint/2010/main" val="3793551755"/>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1" y="1709744"/>
            <a:ext cx="10515600" cy="2852737"/>
          </a:xfrm>
        </p:spPr>
        <p:txBody>
          <a:bodyPr anchor="b"/>
          <a:lstStyle>
            <a:lvl1pPr>
              <a:defRPr sz="6000"/>
            </a:lvl1pPr>
          </a:lstStyle>
          <a:p>
            <a:r>
              <a:rPr lang="fr-FR"/>
              <a:t>Modifiez le style du titre</a:t>
            </a:r>
          </a:p>
        </p:txBody>
      </p:sp>
      <p:sp>
        <p:nvSpPr>
          <p:cNvPr id="3" name="Espace réservé du texte 2"/>
          <p:cNvSpPr>
            <a:spLocks noGrp="1"/>
          </p:cNvSpPr>
          <p:nvPr>
            <p:ph type="body" idx="1"/>
          </p:nvPr>
        </p:nvSpPr>
        <p:spPr>
          <a:xfrm>
            <a:off x="831851" y="4589469"/>
            <a:ext cx="10515600" cy="1500187"/>
          </a:xfrm>
        </p:spPr>
        <p:txBody>
          <a:bodyPr/>
          <a:lstStyle>
            <a:lvl1pPr marL="0" indent="0">
              <a:buNone/>
              <a:defRPr sz="2400">
                <a:solidFill>
                  <a:schemeClr val="tx1">
                    <a:tint val="75000"/>
                  </a:schemeClr>
                </a:solidFill>
              </a:defRPr>
            </a:lvl1pPr>
            <a:lvl2pPr marL="457178" indent="0">
              <a:buNone/>
              <a:defRPr sz="2000">
                <a:solidFill>
                  <a:schemeClr val="tx1">
                    <a:tint val="75000"/>
                  </a:schemeClr>
                </a:solidFill>
              </a:defRPr>
            </a:lvl2pPr>
            <a:lvl3pPr marL="914354" indent="0">
              <a:buNone/>
              <a:defRPr sz="1800">
                <a:solidFill>
                  <a:schemeClr val="tx1">
                    <a:tint val="75000"/>
                  </a:schemeClr>
                </a:solidFill>
              </a:defRPr>
            </a:lvl3pPr>
            <a:lvl4pPr marL="1371532" indent="0">
              <a:buNone/>
              <a:defRPr sz="1600">
                <a:solidFill>
                  <a:schemeClr val="tx1">
                    <a:tint val="75000"/>
                  </a:schemeClr>
                </a:solidFill>
              </a:defRPr>
            </a:lvl4pPr>
            <a:lvl5pPr marL="1828709" indent="0">
              <a:buNone/>
              <a:defRPr sz="1600">
                <a:solidFill>
                  <a:schemeClr val="tx1">
                    <a:tint val="75000"/>
                  </a:schemeClr>
                </a:solidFill>
              </a:defRPr>
            </a:lvl5pPr>
            <a:lvl6pPr marL="2285886" indent="0">
              <a:buNone/>
              <a:defRPr sz="1600">
                <a:solidFill>
                  <a:schemeClr val="tx1">
                    <a:tint val="75000"/>
                  </a:schemeClr>
                </a:solidFill>
              </a:defRPr>
            </a:lvl6pPr>
            <a:lvl7pPr marL="2743062" indent="0">
              <a:buNone/>
              <a:defRPr sz="1600">
                <a:solidFill>
                  <a:schemeClr val="tx1">
                    <a:tint val="75000"/>
                  </a:schemeClr>
                </a:solidFill>
              </a:defRPr>
            </a:lvl7pPr>
            <a:lvl8pPr marL="3200240" indent="0">
              <a:buNone/>
              <a:defRPr sz="1600">
                <a:solidFill>
                  <a:schemeClr val="tx1">
                    <a:tint val="75000"/>
                  </a:schemeClr>
                </a:solidFill>
              </a:defRPr>
            </a:lvl8pPr>
            <a:lvl9pPr marL="3657418" indent="0">
              <a:buNone/>
              <a:defRPr sz="1600">
                <a:solidFill>
                  <a:schemeClr val="tx1">
                    <a:tint val="75000"/>
                  </a:schemeClr>
                </a:solidFill>
              </a:defRPr>
            </a:lvl9pPr>
          </a:lstStyle>
          <a:p>
            <a:pPr lvl="0"/>
            <a:r>
              <a:rPr lang="fr-FR"/>
              <a:t>Modifier les styles du texte du masque</a:t>
            </a:r>
          </a:p>
        </p:txBody>
      </p:sp>
      <p:sp>
        <p:nvSpPr>
          <p:cNvPr id="4" name="Espace réservé de la date 3"/>
          <p:cNvSpPr>
            <a:spLocks noGrp="1"/>
          </p:cNvSpPr>
          <p:nvPr>
            <p:ph type="dt" sz="half" idx="10"/>
          </p:nvPr>
        </p:nvSpPr>
        <p:spPr/>
        <p:txBody>
          <a:bodyPr/>
          <a:lstStyle/>
          <a:p>
            <a:fld id="{945289BC-CE01-45E7-A71A-F7ECD2550E65}" type="datetimeFigureOut">
              <a:rPr lang="fr-FR" smtClean="0"/>
              <a:t>09/11/2022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DFED179-AE5B-4EAE-9E13-BA4019EC1493}" type="slidenum">
              <a:rPr lang="fr-FR" smtClean="0"/>
              <a:t>‹N°›</a:t>
            </a:fld>
            <a:endParaRPr lang="fr-FR"/>
          </a:p>
        </p:txBody>
      </p:sp>
    </p:spTree>
    <p:extLst>
      <p:ext uri="{BB962C8B-B14F-4D97-AF65-F5344CB8AC3E}">
        <p14:creationId xmlns:p14="http://schemas.microsoft.com/office/powerpoint/2010/main" val="79399678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838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6172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945289BC-CE01-45E7-A71A-F7ECD2550E65}" type="datetimeFigureOut">
              <a:rPr lang="fr-FR" smtClean="0"/>
              <a:t>09/11/2022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DFED179-AE5B-4EAE-9E13-BA4019EC1493}" type="slidenum">
              <a:rPr lang="fr-FR" smtClean="0"/>
              <a:t>‹N°›</a:t>
            </a:fld>
            <a:endParaRPr lang="fr-FR"/>
          </a:p>
        </p:txBody>
      </p:sp>
    </p:spTree>
    <p:extLst>
      <p:ext uri="{BB962C8B-B14F-4D97-AF65-F5344CB8AC3E}">
        <p14:creationId xmlns:p14="http://schemas.microsoft.com/office/powerpoint/2010/main" val="2638333279"/>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9"/>
            <a:ext cx="10515600" cy="1325563"/>
          </a:xfrm>
        </p:spPr>
        <p:txBody>
          <a:bodyPr/>
          <a:lstStyle/>
          <a:p>
            <a:r>
              <a:rPr lang="fr-FR"/>
              <a:t>Modifiez le style du titre</a:t>
            </a:r>
          </a:p>
        </p:txBody>
      </p:sp>
      <p:sp>
        <p:nvSpPr>
          <p:cNvPr id="3" name="Espace réservé du texte 2"/>
          <p:cNvSpPr>
            <a:spLocks noGrp="1"/>
          </p:cNvSpPr>
          <p:nvPr>
            <p:ph type="body" idx="1"/>
          </p:nvPr>
        </p:nvSpPr>
        <p:spPr>
          <a:xfrm>
            <a:off x="839789" y="1681163"/>
            <a:ext cx="5157787" cy="823912"/>
          </a:xfrm>
        </p:spPr>
        <p:txBody>
          <a:bodyPr anchor="b"/>
          <a:lstStyle>
            <a:lvl1pPr marL="0" indent="0">
              <a:buNone/>
              <a:defRPr sz="2400" b="1"/>
            </a:lvl1pPr>
            <a:lvl2pPr marL="457178" indent="0">
              <a:buNone/>
              <a:defRPr sz="2000" b="1"/>
            </a:lvl2pPr>
            <a:lvl3pPr marL="914354" indent="0">
              <a:buNone/>
              <a:defRPr sz="1800" b="1"/>
            </a:lvl3pPr>
            <a:lvl4pPr marL="1371532" indent="0">
              <a:buNone/>
              <a:defRPr sz="1600" b="1"/>
            </a:lvl4pPr>
            <a:lvl5pPr marL="1828709" indent="0">
              <a:buNone/>
              <a:defRPr sz="1600" b="1"/>
            </a:lvl5pPr>
            <a:lvl6pPr marL="2285886" indent="0">
              <a:buNone/>
              <a:defRPr sz="1600" b="1"/>
            </a:lvl6pPr>
            <a:lvl7pPr marL="2743062" indent="0">
              <a:buNone/>
              <a:defRPr sz="1600" b="1"/>
            </a:lvl7pPr>
            <a:lvl8pPr marL="3200240" indent="0">
              <a:buNone/>
              <a:defRPr sz="1600" b="1"/>
            </a:lvl8pPr>
            <a:lvl9pPr marL="3657418" indent="0">
              <a:buNone/>
              <a:defRPr sz="1600" b="1"/>
            </a:lvl9pPr>
          </a:lstStyle>
          <a:p>
            <a:pPr lvl="0"/>
            <a:r>
              <a:rPr lang="fr-FR"/>
              <a:t>Modifier les styles du texte du masque</a:t>
            </a:r>
          </a:p>
        </p:txBody>
      </p:sp>
      <p:sp>
        <p:nvSpPr>
          <p:cNvPr id="4" name="Espace réservé du contenu 3"/>
          <p:cNvSpPr>
            <a:spLocks noGrp="1"/>
          </p:cNvSpPr>
          <p:nvPr>
            <p:ph sz="half" idx="2"/>
          </p:nvPr>
        </p:nvSpPr>
        <p:spPr>
          <a:xfrm>
            <a:off x="839789" y="2505075"/>
            <a:ext cx="5157787"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6172203" y="1681163"/>
            <a:ext cx="5183188" cy="823912"/>
          </a:xfrm>
        </p:spPr>
        <p:txBody>
          <a:bodyPr anchor="b"/>
          <a:lstStyle>
            <a:lvl1pPr marL="0" indent="0">
              <a:buNone/>
              <a:defRPr sz="2400" b="1"/>
            </a:lvl1pPr>
            <a:lvl2pPr marL="457178" indent="0">
              <a:buNone/>
              <a:defRPr sz="2000" b="1"/>
            </a:lvl2pPr>
            <a:lvl3pPr marL="914354" indent="0">
              <a:buNone/>
              <a:defRPr sz="1800" b="1"/>
            </a:lvl3pPr>
            <a:lvl4pPr marL="1371532" indent="0">
              <a:buNone/>
              <a:defRPr sz="1600" b="1"/>
            </a:lvl4pPr>
            <a:lvl5pPr marL="1828709" indent="0">
              <a:buNone/>
              <a:defRPr sz="1600" b="1"/>
            </a:lvl5pPr>
            <a:lvl6pPr marL="2285886" indent="0">
              <a:buNone/>
              <a:defRPr sz="1600" b="1"/>
            </a:lvl6pPr>
            <a:lvl7pPr marL="2743062" indent="0">
              <a:buNone/>
              <a:defRPr sz="1600" b="1"/>
            </a:lvl7pPr>
            <a:lvl8pPr marL="3200240" indent="0">
              <a:buNone/>
              <a:defRPr sz="1600" b="1"/>
            </a:lvl8pPr>
            <a:lvl9pPr marL="3657418" indent="0">
              <a:buNone/>
              <a:defRPr sz="1600" b="1"/>
            </a:lvl9pPr>
          </a:lstStyle>
          <a:p>
            <a:pPr lvl="0"/>
            <a:r>
              <a:rPr lang="fr-FR"/>
              <a:t>Modifier les styles du texte du masque</a:t>
            </a:r>
          </a:p>
        </p:txBody>
      </p:sp>
      <p:sp>
        <p:nvSpPr>
          <p:cNvPr id="6" name="Espace réservé du contenu 5"/>
          <p:cNvSpPr>
            <a:spLocks noGrp="1"/>
          </p:cNvSpPr>
          <p:nvPr>
            <p:ph sz="quarter" idx="4"/>
          </p:nvPr>
        </p:nvSpPr>
        <p:spPr>
          <a:xfrm>
            <a:off x="6172203" y="2505075"/>
            <a:ext cx="5183188"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945289BC-CE01-45E7-A71A-F7ECD2550E65}" type="datetimeFigureOut">
              <a:rPr lang="fr-FR" smtClean="0"/>
              <a:t>09/11/2022</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6DFED179-AE5B-4EAE-9E13-BA4019EC1493}" type="slidenum">
              <a:rPr lang="fr-FR" smtClean="0"/>
              <a:t>‹N°›</a:t>
            </a:fld>
            <a:endParaRPr lang="fr-FR"/>
          </a:p>
        </p:txBody>
      </p:sp>
    </p:spTree>
    <p:extLst>
      <p:ext uri="{BB962C8B-B14F-4D97-AF65-F5344CB8AC3E}">
        <p14:creationId xmlns:p14="http://schemas.microsoft.com/office/powerpoint/2010/main" val="39139920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838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6172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945289BC-CE01-45E7-A71A-F7ECD2550E65}" type="datetimeFigureOut">
              <a:rPr lang="fr-FR" smtClean="0"/>
              <a:t>09/11/2022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DFED179-AE5B-4EAE-9E13-BA4019EC1493}" type="slidenum">
              <a:rPr lang="fr-FR" smtClean="0"/>
              <a:t>‹N°›</a:t>
            </a:fld>
            <a:endParaRPr lang="fr-FR"/>
          </a:p>
        </p:txBody>
      </p:sp>
    </p:spTree>
    <p:extLst>
      <p:ext uri="{BB962C8B-B14F-4D97-AF65-F5344CB8AC3E}">
        <p14:creationId xmlns:p14="http://schemas.microsoft.com/office/powerpoint/2010/main" val="953762959"/>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945289BC-CE01-45E7-A71A-F7ECD2550E65}" type="datetimeFigureOut">
              <a:rPr lang="fr-FR" smtClean="0"/>
              <a:t>09/11/2022</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6DFED179-AE5B-4EAE-9E13-BA4019EC1493}" type="slidenum">
              <a:rPr lang="fr-FR" smtClean="0"/>
              <a:t>‹N°›</a:t>
            </a:fld>
            <a:endParaRPr lang="fr-FR"/>
          </a:p>
        </p:txBody>
      </p:sp>
    </p:spTree>
    <p:extLst>
      <p:ext uri="{BB962C8B-B14F-4D97-AF65-F5344CB8AC3E}">
        <p14:creationId xmlns:p14="http://schemas.microsoft.com/office/powerpoint/2010/main" val="121783861"/>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945289BC-CE01-45E7-A71A-F7ECD2550E65}" type="datetimeFigureOut">
              <a:rPr lang="fr-FR" smtClean="0"/>
              <a:t>09/11/2022</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6DFED179-AE5B-4EAE-9E13-BA4019EC1493}" type="slidenum">
              <a:rPr lang="fr-FR" smtClean="0"/>
              <a:t>‹N°›</a:t>
            </a:fld>
            <a:endParaRPr lang="fr-FR"/>
          </a:p>
        </p:txBody>
      </p:sp>
    </p:spTree>
    <p:extLst>
      <p:ext uri="{BB962C8B-B14F-4D97-AF65-F5344CB8AC3E}">
        <p14:creationId xmlns:p14="http://schemas.microsoft.com/office/powerpoint/2010/main" val="4084743520"/>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p:cNvSpPr>
            <a:spLocks noGrp="1"/>
          </p:cNvSpPr>
          <p:nvPr>
            <p:ph idx="1"/>
          </p:nvPr>
        </p:nvSpPr>
        <p:spPr>
          <a:xfrm>
            <a:off x="5183188" y="987431"/>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178" indent="0">
              <a:buNone/>
              <a:defRPr sz="1400"/>
            </a:lvl2pPr>
            <a:lvl3pPr marL="914354" indent="0">
              <a:buNone/>
              <a:defRPr sz="1200"/>
            </a:lvl3pPr>
            <a:lvl4pPr marL="1371532" indent="0">
              <a:buNone/>
              <a:defRPr sz="1000"/>
            </a:lvl4pPr>
            <a:lvl5pPr marL="1828709" indent="0">
              <a:buNone/>
              <a:defRPr sz="1000"/>
            </a:lvl5pPr>
            <a:lvl6pPr marL="2285886" indent="0">
              <a:buNone/>
              <a:defRPr sz="1000"/>
            </a:lvl6pPr>
            <a:lvl7pPr marL="2743062" indent="0">
              <a:buNone/>
              <a:defRPr sz="1000"/>
            </a:lvl7pPr>
            <a:lvl8pPr marL="3200240" indent="0">
              <a:buNone/>
              <a:defRPr sz="1000"/>
            </a:lvl8pPr>
            <a:lvl9pPr marL="3657418" indent="0">
              <a:buNone/>
              <a:defRPr sz="1000"/>
            </a:lvl9pPr>
          </a:lstStyle>
          <a:p>
            <a:pPr lvl="0"/>
            <a:r>
              <a:rPr lang="fr-FR"/>
              <a:t>Modifier les styles du texte du masque</a:t>
            </a:r>
          </a:p>
        </p:txBody>
      </p:sp>
      <p:sp>
        <p:nvSpPr>
          <p:cNvPr id="5" name="Espace réservé de la date 4"/>
          <p:cNvSpPr>
            <a:spLocks noGrp="1"/>
          </p:cNvSpPr>
          <p:nvPr>
            <p:ph type="dt" sz="half" idx="10"/>
          </p:nvPr>
        </p:nvSpPr>
        <p:spPr/>
        <p:txBody>
          <a:bodyPr/>
          <a:lstStyle/>
          <a:p>
            <a:fld id="{945289BC-CE01-45E7-A71A-F7ECD2550E65}" type="datetimeFigureOut">
              <a:rPr lang="fr-FR" smtClean="0"/>
              <a:t>09/11/2022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DFED179-AE5B-4EAE-9E13-BA4019EC1493}" type="slidenum">
              <a:rPr lang="fr-FR" smtClean="0"/>
              <a:t>‹N°›</a:t>
            </a:fld>
            <a:endParaRPr lang="fr-FR"/>
          </a:p>
        </p:txBody>
      </p:sp>
    </p:spTree>
    <p:extLst>
      <p:ext uri="{BB962C8B-B14F-4D97-AF65-F5344CB8AC3E}">
        <p14:creationId xmlns:p14="http://schemas.microsoft.com/office/powerpoint/2010/main" val="1447703021"/>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p:cNvSpPr>
            <a:spLocks noGrp="1"/>
          </p:cNvSpPr>
          <p:nvPr>
            <p:ph type="pic" idx="1"/>
          </p:nvPr>
        </p:nvSpPr>
        <p:spPr>
          <a:xfrm>
            <a:off x="5183188" y="987431"/>
            <a:ext cx="6172200" cy="4873625"/>
          </a:xfrm>
        </p:spPr>
        <p:txBody>
          <a:bodyPr/>
          <a:lstStyle>
            <a:lvl1pPr marL="0" indent="0">
              <a:buNone/>
              <a:defRPr sz="3200"/>
            </a:lvl1pPr>
            <a:lvl2pPr marL="457178" indent="0">
              <a:buNone/>
              <a:defRPr sz="2800"/>
            </a:lvl2pPr>
            <a:lvl3pPr marL="914354" indent="0">
              <a:buNone/>
              <a:defRPr sz="2400"/>
            </a:lvl3pPr>
            <a:lvl4pPr marL="1371532" indent="0">
              <a:buNone/>
              <a:defRPr sz="2000"/>
            </a:lvl4pPr>
            <a:lvl5pPr marL="1828709" indent="0">
              <a:buNone/>
              <a:defRPr sz="2000"/>
            </a:lvl5pPr>
            <a:lvl6pPr marL="2285886" indent="0">
              <a:buNone/>
              <a:defRPr sz="2000"/>
            </a:lvl6pPr>
            <a:lvl7pPr marL="2743062" indent="0">
              <a:buNone/>
              <a:defRPr sz="2000"/>
            </a:lvl7pPr>
            <a:lvl8pPr marL="3200240" indent="0">
              <a:buNone/>
              <a:defRPr sz="2000"/>
            </a:lvl8pPr>
            <a:lvl9pPr marL="3657418" indent="0">
              <a:buNone/>
              <a:defRPr sz="2000"/>
            </a:lvl9pPr>
          </a:lstStyle>
          <a:p>
            <a:r>
              <a:rPr lang="fr-FR"/>
              <a:t>Cliquez sur l'icône pour ajouter une image</a:t>
            </a: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178" indent="0">
              <a:buNone/>
              <a:defRPr sz="1400"/>
            </a:lvl2pPr>
            <a:lvl3pPr marL="914354" indent="0">
              <a:buNone/>
              <a:defRPr sz="1200"/>
            </a:lvl3pPr>
            <a:lvl4pPr marL="1371532" indent="0">
              <a:buNone/>
              <a:defRPr sz="1000"/>
            </a:lvl4pPr>
            <a:lvl5pPr marL="1828709" indent="0">
              <a:buNone/>
              <a:defRPr sz="1000"/>
            </a:lvl5pPr>
            <a:lvl6pPr marL="2285886" indent="0">
              <a:buNone/>
              <a:defRPr sz="1000"/>
            </a:lvl6pPr>
            <a:lvl7pPr marL="2743062" indent="0">
              <a:buNone/>
              <a:defRPr sz="1000"/>
            </a:lvl7pPr>
            <a:lvl8pPr marL="3200240" indent="0">
              <a:buNone/>
              <a:defRPr sz="1000"/>
            </a:lvl8pPr>
            <a:lvl9pPr marL="3657418" indent="0">
              <a:buNone/>
              <a:defRPr sz="1000"/>
            </a:lvl9pPr>
          </a:lstStyle>
          <a:p>
            <a:pPr lvl="0"/>
            <a:r>
              <a:rPr lang="fr-FR"/>
              <a:t>Modifier les styles du texte du masque</a:t>
            </a:r>
          </a:p>
        </p:txBody>
      </p:sp>
      <p:sp>
        <p:nvSpPr>
          <p:cNvPr id="5" name="Espace réservé de la date 4"/>
          <p:cNvSpPr>
            <a:spLocks noGrp="1"/>
          </p:cNvSpPr>
          <p:nvPr>
            <p:ph type="dt" sz="half" idx="10"/>
          </p:nvPr>
        </p:nvSpPr>
        <p:spPr/>
        <p:txBody>
          <a:bodyPr/>
          <a:lstStyle/>
          <a:p>
            <a:fld id="{945289BC-CE01-45E7-A71A-F7ECD2550E65}" type="datetimeFigureOut">
              <a:rPr lang="fr-FR" smtClean="0"/>
              <a:t>09/11/2022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DFED179-AE5B-4EAE-9E13-BA4019EC1493}" type="slidenum">
              <a:rPr lang="fr-FR" smtClean="0"/>
              <a:t>‹N°›</a:t>
            </a:fld>
            <a:endParaRPr lang="fr-FR"/>
          </a:p>
        </p:txBody>
      </p:sp>
    </p:spTree>
    <p:extLst>
      <p:ext uri="{BB962C8B-B14F-4D97-AF65-F5344CB8AC3E}">
        <p14:creationId xmlns:p14="http://schemas.microsoft.com/office/powerpoint/2010/main" val="1039355767"/>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945289BC-CE01-45E7-A71A-F7ECD2550E65}" type="datetimeFigureOut">
              <a:rPr lang="fr-FR" smtClean="0"/>
              <a:t>09/11/2022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DFED179-AE5B-4EAE-9E13-BA4019EC1493}" type="slidenum">
              <a:rPr lang="fr-FR" smtClean="0"/>
              <a:t>‹N°›</a:t>
            </a:fld>
            <a:endParaRPr lang="fr-FR"/>
          </a:p>
        </p:txBody>
      </p:sp>
    </p:spTree>
    <p:extLst>
      <p:ext uri="{BB962C8B-B14F-4D97-AF65-F5344CB8AC3E}">
        <p14:creationId xmlns:p14="http://schemas.microsoft.com/office/powerpoint/2010/main" val="2026553141"/>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2" y="365125"/>
            <a:ext cx="2628900" cy="5811838"/>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838203" y="365125"/>
            <a:ext cx="7734300" cy="5811838"/>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945289BC-CE01-45E7-A71A-F7ECD2550E65}" type="datetimeFigureOut">
              <a:rPr lang="fr-FR" smtClean="0"/>
              <a:t>09/11/2022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DFED179-AE5B-4EAE-9E13-BA4019EC1493}" type="slidenum">
              <a:rPr lang="fr-FR" smtClean="0"/>
              <a:t>‹N°›</a:t>
            </a:fld>
            <a:endParaRPr lang="fr-FR"/>
          </a:p>
        </p:txBody>
      </p:sp>
    </p:spTree>
    <p:extLst>
      <p:ext uri="{BB962C8B-B14F-4D97-AF65-F5344CB8AC3E}">
        <p14:creationId xmlns:p14="http://schemas.microsoft.com/office/powerpoint/2010/main" val="531993354"/>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178" indent="0" algn="ctr">
              <a:buNone/>
              <a:defRPr sz="2000"/>
            </a:lvl2pPr>
            <a:lvl3pPr marL="914354" indent="0" algn="ctr">
              <a:buNone/>
              <a:defRPr sz="1800"/>
            </a:lvl3pPr>
            <a:lvl4pPr marL="1371532" indent="0" algn="ctr">
              <a:buNone/>
              <a:defRPr sz="1600"/>
            </a:lvl4pPr>
            <a:lvl5pPr marL="1828709" indent="0" algn="ctr">
              <a:buNone/>
              <a:defRPr sz="1600"/>
            </a:lvl5pPr>
            <a:lvl6pPr marL="2285886" indent="0" algn="ctr">
              <a:buNone/>
              <a:defRPr sz="1600"/>
            </a:lvl6pPr>
            <a:lvl7pPr marL="2743062" indent="0" algn="ctr">
              <a:buNone/>
              <a:defRPr sz="1600"/>
            </a:lvl7pPr>
            <a:lvl8pPr marL="3200240" indent="0" algn="ctr">
              <a:buNone/>
              <a:defRPr sz="1600"/>
            </a:lvl8pPr>
            <a:lvl9pPr marL="3657418" indent="0" algn="ctr">
              <a:buNone/>
              <a:defRPr sz="1600"/>
            </a:lvl9pPr>
          </a:lstStyle>
          <a:p>
            <a:r>
              <a:rPr lang="fr-FR"/>
              <a:t>Modifier le style des sous-titres du masque</a:t>
            </a:r>
          </a:p>
        </p:txBody>
      </p:sp>
      <p:sp>
        <p:nvSpPr>
          <p:cNvPr id="4" name="Espace réservé de la date 3"/>
          <p:cNvSpPr>
            <a:spLocks noGrp="1"/>
          </p:cNvSpPr>
          <p:nvPr>
            <p:ph type="dt" sz="half" idx="10"/>
          </p:nvPr>
        </p:nvSpPr>
        <p:spPr/>
        <p:txBody>
          <a:bodyPr/>
          <a:lstStyle/>
          <a:p>
            <a:fld id="{B9D8A03D-4CAC-406F-9F80-C147CC79D7A8}" type="datetimeFigureOut">
              <a:rPr lang="fr-FR" smtClean="0"/>
              <a:t>09/11/2022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CDEF45E-4C23-4134-8577-59A91A43C107}" type="slidenum">
              <a:rPr lang="fr-FR" smtClean="0"/>
              <a:t>‹N°›</a:t>
            </a:fld>
            <a:endParaRPr lang="fr-FR"/>
          </a:p>
        </p:txBody>
      </p:sp>
    </p:spTree>
    <p:extLst>
      <p:ext uri="{BB962C8B-B14F-4D97-AF65-F5344CB8AC3E}">
        <p14:creationId xmlns:p14="http://schemas.microsoft.com/office/powerpoint/2010/main" val="3438411972"/>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B9D8A03D-4CAC-406F-9F80-C147CC79D7A8}" type="datetimeFigureOut">
              <a:rPr lang="fr-FR" smtClean="0"/>
              <a:t>09/11/2022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CDEF45E-4C23-4134-8577-59A91A43C107}" type="slidenum">
              <a:rPr lang="fr-FR" smtClean="0"/>
              <a:t>‹N°›</a:t>
            </a:fld>
            <a:endParaRPr lang="fr-FR"/>
          </a:p>
        </p:txBody>
      </p:sp>
    </p:spTree>
    <p:extLst>
      <p:ext uri="{BB962C8B-B14F-4D97-AF65-F5344CB8AC3E}">
        <p14:creationId xmlns:p14="http://schemas.microsoft.com/office/powerpoint/2010/main" val="4164477301"/>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1" y="1709744"/>
            <a:ext cx="10515600" cy="2852737"/>
          </a:xfrm>
        </p:spPr>
        <p:txBody>
          <a:bodyPr anchor="b"/>
          <a:lstStyle>
            <a:lvl1pPr>
              <a:defRPr sz="6000"/>
            </a:lvl1pPr>
          </a:lstStyle>
          <a:p>
            <a:r>
              <a:rPr lang="fr-FR"/>
              <a:t>Modifiez le style du titre</a:t>
            </a:r>
          </a:p>
        </p:txBody>
      </p:sp>
      <p:sp>
        <p:nvSpPr>
          <p:cNvPr id="3" name="Espace réservé du texte 2"/>
          <p:cNvSpPr>
            <a:spLocks noGrp="1"/>
          </p:cNvSpPr>
          <p:nvPr>
            <p:ph type="body" idx="1"/>
          </p:nvPr>
        </p:nvSpPr>
        <p:spPr>
          <a:xfrm>
            <a:off x="831851" y="4589469"/>
            <a:ext cx="10515600" cy="1500187"/>
          </a:xfrm>
        </p:spPr>
        <p:txBody>
          <a:bodyPr/>
          <a:lstStyle>
            <a:lvl1pPr marL="0" indent="0">
              <a:buNone/>
              <a:defRPr sz="2400">
                <a:solidFill>
                  <a:schemeClr val="tx1">
                    <a:tint val="75000"/>
                  </a:schemeClr>
                </a:solidFill>
              </a:defRPr>
            </a:lvl1pPr>
            <a:lvl2pPr marL="457178" indent="0">
              <a:buNone/>
              <a:defRPr sz="2000">
                <a:solidFill>
                  <a:schemeClr val="tx1">
                    <a:tint val="75000"/>
                  </a:schemeClr>
                </a:solidFill>
              </a:defRPr>
            </a:lvl2pPr>
            <a:lvl3pPr marL="914354" indent="0">
              <a:buNone/>
              <a:defRPr sz="1800">
                <a:solidFill>
                  <a:schemeClr val="tx1">
                    <a:tint val="75000"/>
                  </a:schemeClr>
                </a:solidFill>
              </a:defRPr>
            </a:lvl3pPr>
            <a:lvl4pPr marL="1371532" indent="0">
              <a:buNone/>
              <a:defRPr sz="1600">
                <a:solidFill>
                  <a:schemeClr val="tx1">
                    <a:tint val="75000"/>
                  </a:schemeClr>
                </a:solidFill>
              </a:defRPr>
            </a:lvl4pPr>
            <a:lvl5pPr marL="1828709" indent="0">
              <a:buNone/>
              <a:defRPr sz="1600">
                <a:solidFill>
                  <a:schemeClr val="tx1">
                    <a:tint val="75000"/>
                  </a:schemeClr>
                </a:solidFill>
              </a:defRPr>
            </a:lvl5pPr>
            <a:lvl6pPr marL="2285886" indent="0">
              <a:buNone/>
              <a:defRPr sz="1600">
                <a:solidFill>
                  <a:schemeClr val="tx1">
                    <a:tint val="75000"/>
                  </a:schemeClr>
                </a:solidFill>
              </a:defRPr>
            </a:lvl6pPr>
            <a:lvl7pPr marL="2743062" indent="0">
              <a:buNone/>
              <a:defRPr sz="1600">
                <a:solidFill>
                  <a:schemeClr val="tx1">
                    <a:tint val="75000"/>
                  </a:schemeClr>
                </a:solidFill>
              </a:defRPr>
            </a:lvl7pPr>
            <a:lvl8pPr marL="3200240" indent="0">
              <a:buNone/>
              <a:defRPr sz="1600">
                <a:solidFill>
                  <a:schemeClr val="tx1">
                    <a:tint val="75000"/>
                  </a:schemeClr>
                </a:solidFill>
              </a:defRPr>
            </a:lvl8pPr>
            <a:lvl9pPr marL="3657418" indent="0">
              <a:buNone/>
              <a:defRPr sz="1600">
                <a:solidFill>
                  <a:schemeClr val="tx1">
                    <a:tint val="75000"/>
                  </a:schemeClr>
                </a:solidFill>
              </a:defRPr>
            </a:lvl9pPr>
          </a:lstStyle>
          <a:p>
            <a:pPr lvl="0"/>
            <a:r>
              <a:rPr lang="fr-FR"/>
              <a:t>Modifier les styles du texte du masque</a:t>
            </a:r>
          </a:p>
        </p:txBody>
      </p:sp>
      <p:sp>
        <p:nvSpPr>
          <p:cNvPr id="4" name="Espace réservé de la date 3"/>
          <p:cNvSpPr>
            <a:spLocks noGrp="1"/>
          </p:cNvSpPr>
          <p:nvPr>
            <p:ph type="dt" sz="half" idx="10"/>
          </p:nvPr>
        </p:nvSpPr>
        <p:spPr/>
        <p:txBody>
          <a:bodyPr/>
          <a:lstStyle/>
          <a:p>
            <a:fld id="{B9D8A03D-4CAC-406F-9F80-C147CC79D7A8}" type="datetimeFigureOut">
              <a:rPr lang="fr-FR" smtClean="0"/>
              <a:t>09/11/2022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CDEF45E-4C23-4134-8577-59A91A43C107}" type="slidenum">
              <a:rPr lang="fr-FR" smtClean="0"/>
              <a:t>‹N°›</a:t>
            </a:fld>
            <a:endParaRPr lang="fr-FR"/>
          </a:p>
        </p:txBody>
      </p:sp>
    </p:spTree>
    <p:extLst>
      <p:ext uri="{BB962C8B-B14F-4D97-AF65-F5344CB8AC3E}">
        <p14:creationId xmlns:p14="http://schemas.microsoft.com/office/powerpoint/2010/main" val="1729065717"/>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838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6172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B9D8A03D-4CAC-406F-9F80-C147CC79D7A8}" type="datetimeFigureOut">
              <a:rPr lang="fr-FR" smtClean="0"/>
              <a:t>09/11/2022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CDEF45E-4C23-4134-8577-59A91A43C107}" type="slidenum">
              <a:rPr lang="fr-FR" smtClean="0"/>
              <a:t>‹N°›</a:t>
            </a:fld>
            <a:endParaRPr lang="fr-FR"/>
          </a:p>
        </p:txBody>
      </p:sp>
    </p:spTree>
    <p:extLst>
      <p:ext uri="{BB962C8B-B14F-4D97-AF65-F5344CB8AC3E}">
        <p14:creationId xmlns:p14="http://schemas.microsoft.com/office/powerpoint/2010/main" val="31787079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9"/>
            <a:ext cx="10515600" cy="1325563"/>
          </a:xfrm>
        </p:spPr>
        <p:txBody>
          <a:bodyPr/>
          <a:lstStyle/>
          <a:p>
            <a:r>
              <a:rPr lang="fr-FR"/>
              <a:t>Modifiez le style du titre</a:t>
            </a:r>
          </a:p>
        </p:txBody>
      </p:sp>
      <p:sp>
        <p:nvSpPr>
          <p:cNvPr id="3" name="Espace réservé du texte 2"/>
          <p:cNvSpPr>
            <a:spLocks noGrp="1"/>
          </p:cNvSpPr>
          <p:nvPr>
            <p:ph type="body" idx="1"/>
          </p:nvPr>
        </p:nvSpPr>
        <p:spPr>
          <a:xfrm>
            <a:off x="839789" y="1681163"/>
            <a:ext cx="5157787" cy="823912"/>
          </a:xfrm>
        </p:spPr>
        <p:txBody>
          <a:bodyPr anchor="b"/>
          <a:lstStyle>
            <a:lvl1pPr marL="0" indent="0">
              <a:buNone/>
              <a:defRPr sz="2400" b="1"/>
            </a:lvl1pPr>
            <a:lvl2pPr marL="457178" indent="0">
              <a:buNone/>
              <a:defRPr sz="2000" b="1"/>
            </a:lvl2pPr>
            <a:lvl3pPr marL="914354" indent="0">
              <a:buNone/>
              <a:defRPr sz="1800" b="1"/>
            </a:lvl3pPr>
            <a:lvl4pPr marL="1371532" indent="0">
              <a:buNone/>
              <a:defRPr sz="1600" b="1"/>
            </a:lvl4pPr>
            <a:lvl5pPr marL="1828709" indent="0">
              <a:buNone/>
              <a:defRPr sz="1600" b="1"/>
            </a:lvl5pPr>
            <a:lvl6pPr marL="2285886" indent="0">
              <a:buNone/>
              <a:defRPr sz="1600" b="1"/>
            </a:lvl6pPr>
            <a:lvl7pPr marL="2743062" indent="0">
              <a:buNone/>
              <a:defRPr sz="1600" b="1"/>
            </a:lvl7pPr>
            <a:lvl8pPr marL="3200240" indent="0">
              <a:buNone/>
              <a:defRPr sz="1600" b="1"/>
            </a:lvl8pPr>
            <a:lvl9pPr marL="3657418" indent="0">
              <a:buNone/>
              <a:defRPr sz="1600" b="1"/>
            </a:lvl9pPr>
          </a:lstStyle>
          <a:p>
            <a:pPr lvl="0"/>
            <a:r>
              <a:rPr lang="fr-FR"/>
              <a:t>Modifier les styles du texte du masque</a:t>
            </a:r>
          </a:p>
        </p:txBody>
      </p:sp>
      <p:sp>
        <p:nvSpPr>
          <p:cNvPr id="4" name="Espace réservé du contenu 3"/>
          <p:cNvSpPr>
            <a:spLocks noGrp="1"/>
          </p:cNvSpPr>
          <p:nvPr>
            <p:ph sz="half" idx="2"/>
          </p:nvPr>
        </p:nvSpPr>
        <p:spPr>
          <a:xfrm>
            <a:off x="839789" y="2505075"/>
            <a:ext cx="5157787"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6172203" y="1681163"/>
            <a:ext cx="5183188" cy="823912"/>
          </a:xfrm>
        </p:spPr>
        <p:txBody>
          <a:bodyPr anchor="b"/>
          <a:lstStyle>
            <a:lvl1pPr marL="0" indent="0">
              <a:buNone/>
              <a:defRPr sz="2400" b="1"/>
            </a:lvl1pPr>
            <a:lvl2pPr marL="457178" indent="0">
              <a:buNone/>
              <a:defRPr sz="2000" b="1"/>
            </a:lvl2pPr>
            <a:lvl3pPr marL="914354" indent="0">
              <a:buNone/>
              <a:defRPr sz="1800" b="1"/>
            </a:lvl3pPr>
            <a:lvl4pPr marL="1371532" indent="0">
              <a:buNone/>
              <a:defRPr sz="1600" b="1"/>
            </a:lvl4pPr>
            <a:lvl5pPr marL="1828709" indent="0">
              <a:buNone/>
              <a:defRPr sz="1600" b="1"/>
            </a:lvl5pPr>
            <a:lvl6pPr marL="2285886" indent="0">
              <a:buNone/>
              <a:defRPr sz="1600" b="1"/>
            </a:lvl6pPr>
            <a:lvl7pPr marL="2743062" indent="0">
              <a:buNone/>
              <a:defRPr sz="1600" b="1"/>
            </a:lvl7pPr>
            <a:lvl8pPr marL="3200240" indent="0">
              <a:buNone/>
              <a:defRPr sz="1600" b="1"/>
            </a:lvl8pPr>
            <a:lvl9pPr marL="3657418" indent="0">
              <a:buNone/>
              <a:defRPr sz="1600" b="1"/>
            </a:lvl9pPr>
          </a:lstStyle>
          <a:p>
            <a:pPr lvl="0"/>
            <a:r>
              <a:rPr lang="fr-FR"/>
              <a:t>Modifier les styles du texte du masque</a:t>
            </a:r>
          </a:p>
        </p:txBody>
      </p:sp>
      <p:sp>
        <p:nvSpPr>
          <p:cNvPr id="6" name="Espace réservé du contenu 5"/>
          <p:cNvSpPr>
            <a:spLocks noGrp="1"/>
          </p:cNvSpPr>
          <p:nvPr>
            <p:ph sz="quarter" idx="4"/>
          </p:nvPr>
        </p:nvSpPr>
        <p:spPr>
          <a:xfrm>
            <a:off x="6172203" y="2505075"/>
            <a:ext cx="5183188"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945289BC-CE01-45E7-A71A-F7ECD2550E65}" type="datetimeFigureOut">
              <a:rPr lang="fr-FR" smtClean="0"/>
              <a:t>09/11/2022</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6DFED179-AE5B-4EAE-9E13-BA4019EC1493}" type="slidenum">
              <a:rPr lang="fr-FR" smtClean="0"/>
              <a:t>‹N°›</a:t>
            </a:fld>
            <a:endParaRPr lang="fr-FR"/>
          </a:p>
        </p:txBody>
      </p:sp>
    </p:spTree>
    <p:extLst>
      <p:ext uri="{BB962C8B-B14F-4D97-AF65-F5344CB8AC3E}">
        <p14:creationId xmlns:p14="http://schemas.microsoft.com/office/powerpoint/2010/main" val="555911946"/>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9"/>
            <a:ext cx="10515600" cy="1325563"/>
          </a:xfrm>
        </p:spPr>
        <p:txBody>
          <a:bodyPr/>
          <a:lstStyle/>
          <a:p>
            <a:r>
              <a:rPr lang="fr-FR"/>
              <a:t>Modifiez le style du titre</a:t>
            </a:r>
          </a:p>
        </p:txBody>
      </p:sp>
      <p:sp>
        <p:nvSpPr>
          <p:cNvPr id="3" name="Espace réservé du texte 2"/>
          <p:cNvSpPr>
            <a:spLocks noGrp="1"/>
          </p:cNvSpPr>
          <p:nvPr>
            <p:ph type="body" idx="1"/>
          </p:nvPr>
        </p:nvSpPr>
        <p:spPr>
          <a:xfrm>
            <a:off x="839789" y="1681163"/>
            <a:ext cx="5157787" cy="823912"/>
          </a:xfrm>
        </p:spPr>
        <p:txBody>
          <a:bodyPr anchor="b"/>
          <a:lstStyle>
            <a:lvl1pPr marL="0" indent="0">
              <a:buNone/>
              <a:defRPr sz="2400" b="1"/>
            </a:lvl1pPr>
            <a:lvl2pPr marL="457178" indent="0">
              <a:buNone/>
              <a:defRPr sz="2000" b="1"/>
            </a:lvl2pPr>
            <a:lvl3pPr marL="914354" indent="0">
              <a:buNone/>
              <a:defRPr sz="1800" b="1"/>
            </a:lvl3pPr>
            <a:lvl4pPr marL="1371532" indent="0">
              <a:buNone/>
              <a:defRPr sz="1600" b="1"/>
            </a:lvl4pPr>
            <a:lvl5pPr marL="1828709" indent="0">
              <a:buNone/>
              <a:defRPr sz="1600" b="1"/>
            </a:lvl5pPr>
            <a:lvl6pPr marL="2285886" indent="0">
              <a:buNone/>
              <a:defRPr sz="1600" b="1"/>
            </a:lvl6pPr>
            <a:lvl7pPr marL="2743062" indent="0">
              <a:buNone/>
              <a:defRPr sz="1600" b="1"/>
            </a:lvl7pPr>
            <a:lvl8pPr marL="3200240" indent="0">
              <a:buNone/>
              <a:defRPr sz="1600" b="1"/>
            </a:lvl8pPr>
            <a:lvl9pPr marL="3657418" indent="0">
              <a:buNone/>
              <a:defRPr sz="1600" b="1"/>
            </a:lvl9pPr>
          </a:lstStyle>
          <a:p>
            <a:pPr lvl="0"/>
            <a:r>
              <a:rPr lang="fr-FR"/>
              <a:t>Modifier les styles du texte du masque</a:t>
            </a:r>
          </a:p>
        </p:txBody>
      </p:sp>
      <p:sp>
        <p:nvSpPr>
          <p:cNvPr id="4" name="Espace réservé du contenu 3"/>
          <p:cNvSpPr>
            <a:spLocks noGrp="1"/>
          </p:cNvSpPr>
          <p:nvPr>
            <p:ph sz="half" idx="2"/>
          </p:nvPr>
        </p:nvSpPr>
        <p:spPr>
          <a:xfrm>
            <a:off x="839789" y="2505075"/>
            <a:ext cx="5157787"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6172203" y="1681163"/>
            <a:ext cx="5183188" cy="823912"/>
          </a:xfrm>
        </p:spPr>
        <p:txBody>
          <a:bodyPr anchor="b"/>
          <a:lstStyle>
            <a:lvl1pPr marL="0" indent="0">
              <a:buNone/>
              <a:defRPr sz="2400" b="1"/>
            </a:lvl1pPr>
            <a:lvl2pPr marL="457178" indent="0">
              <a:buNone/>
              <a:defRPr sz="2000" b="1"/>
            </a:lvl2pPr>
            <a:lvl3pPr marL="914354" indent="0">
              <a:buNone/>
              <a:defRPr sz="1800" b="1"/>
            </a:lvl3pPr>
            <a:lvl4pPr marL="1371532" indent="0">
              <a:buNone/>
              <a:defRPr sz="1600" b="1"/>
            </a:lvl4pPr>
            <a:lvl5pPr marL="1828709" indent="0">
              <a:buNone/>
              <a:defRPr sz="1600" b="1"/>
            </a:lvl5pPr>
            <a:lvl6pPr marL="2285886" indent="0">
              <a:buNone/>
              <a:defRPr sz="1600" b="1"/>
            </a:lvl6pPr>
            <a:lvl7pPr marL="2743062" indent="0">
              <a:buNone/>
              <a:defRPr sz="1600" b="1"/>
            </a:lvl7pPr>
            <a:lvl8pPr marL="3200240" indent="0">
              <a:buNone/>
              <a:defRPr sz="1600" b="1"/>
            </a:lvl8pPr>
            <a:lvl9pPr marL="3657418" indent="0">
              <a:buNone/>
              <a:defRPr sz="1600" b="1"/>
            </a:lvl9pPr>
          </a:lstStyle>
          <a:p>
            <a:pPr lvl="0"/>
            <a:r>
              <a:rPr lang="fr-FR"/>
              <a:t>Modifier les styles du texte du masque</a:t>
            </a:r>
          </a:p>
        </p:txBody>
      </p:sp>
      <p:sp>
        <p:nvSpPr>
          <p:cNvPr id="6" name="Espace réservé du contenu 5"/>
          <p:cNvSpPr>
            <a:spLocks noGrp="1"/>
          </p:cNvSpPr>
          <p:nvPr>
            <p:ph sz="quarter" idx="4"/>
          </p:nvPr>
        </p:nvSpPr>
        <p:spPr>
          <a:xfrm>
            <a:off x="6172203" y="2505075"/>
            <a:ext cx="5183188"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B9D8A03D-4CAC-406F-9F80-C147CC79D7A8}" type="datetimeFigureOut">
              <a:rPr lang="fr-FR" smtClean="0"/>
              <a:t>09/11/2022</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ACDEF45E-4C23-4134-8577-59A91A43C107}" type="slidenum">
              <a:rPr lang="fr-FR" smtClean="0"/>
              <a:t>‹N°›</a:t>
            </a:fld>
            <a:endParaRPr lang="fr-FR"/>
          </a:p>
        </p:txBody>
      </p:sp>
    </p:spTree>
    <p:extLst>
      <p:ext uri="{BB962C8B-B14F-4D97-AF65-F5344CB8AC3E}">
        <p14:creationId xmlns:p14="http://schemas.microsoft.com/office/powerpoint/2010/main" val="3622354704"/>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B9D8A03D-4CAC-406F-9F80-C147CC79D7A8}" type="datetimeFigureOut">
              <a:rPr lang="fr-FR" smtClean="0"/>
              <a:t>09/11/2022</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ACDEF45E-4C23-4134-8577-59A91A43C107}" type="slidenum">
              <a:rPr lang="fr-FR" smtClean="0"/>
              <a:t>‹N°›</a:t>
            </a:fld>
            <a:endParaRPr lang="fr-FR"/>
          </a:p>
        </p:txBody>
      </p:sp>
    </p:spTree>
    <p:extLst>
      <p:ext uri="{BB962C8B-B14F-4D97-AF65-F5344CB8AC3E}">
        <p14:creationId xmlns:p14="http://schemas.microsoft.com/office/powerpoint/2010/main" val="675364732"/>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B9D8A03D-4CAC-406F-9F80-C147CC79D7A8}" type="datetimeFigureOut">
              <a:rPr lang="fr-FR" smtClean="0"/>
              <a:t>09/11/2022</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ACDEF45E-4C23-4134-8577-59A91A43C107}" type="slidenum">
              <a:rPr lang="fr-FR" smtClean="0"/>
              <a:t>‹N°›</a:t>
            </a:fld>
            <a:endParaRPr lang="fr-FR"/>
          </a:p>
        </p:txBody>
      </p:sp>
    </p:spTree>
    <p:extLst>
      <p:ext uri="{BB962C8B-B14F-4D97-AF65-F5344CB8AC3E}">
        <p14:creationId xmlns:p14="http://schemas.microsoft.com/office/powerpoint/2010/main" val="1421283709"/>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p:cNvSpPr>
            <a:spLocks noGrp="1"/>
          </p:cNvSpPr>
          <p:nvPr>
            <p:ph idx="1"/>
          </p:nvPr>
        </p:nvSpPr>
        <p:spPr>
          <a:xfrm>
            <a:off x="5183188" y="987431"/>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178" indent="0">
              <a:buNone/>
              <a:defRPr sz="1400"/>
            </a:lvl2pPr>
            <a:lvl3pPr marL="914354" indent="0">
              <a:buNone/>
              <a:defRPr sz="1200"/>
            </a:lvl3pPr>
            <a:lvl4pPr marL="1371532" indent="0">
              <a:buNone/>
              <a:defRPr sz="1000"/>
            </a:lvl4pPr>
            <a:lvl5pPr marL="1828709" indent="0">
              <a:buNone/>
              <a:defRPr sz="1000"/>
            </a:lvl5pPr>
            <a:lvl6pPr marL="2285886" indent="0">
              <a:buNone/>
              <a:defRPr sz="1000"/>
            </a:lvl6pPr>
            <a:lvl7pPr marL="2743062" indent="0">
              <a:buNone/>
              <a:defRPr sz="1000"/>
            </a:lvl7pPr>
            <a:lvl8pPr marL="3200240" indent="0">
              <a:buNone/>
              <a:defRPr sz="1000"/>
            </a:lvl8pPr>
            <a:lvl9pPr marL="3657418" indent="0">
              <a:buNone/>
              <a:defRPr sz="1000"/>
            </a:lvl9pPr>
          </a:lstStyle>
          <a:p>
            <a:pPr lvl="0"/>
            <a:r>
              <a:rPr lang="fr-FR"/>
              <a:t>Modifier les styles du texte du masque</a:t>
            </a:r>
          </a:p>
        </p:txBody>
      </p:sp>
      <p:sp>
        <p:nvSpPr>
          <p:cNvPr id="5" name="Espace réservé de la date 4"/>
          <p:cNvSpPr>
            <a:spLocks noGrp="1"/>
          </p:cNvSpPr>
          <p:nvPr>
            <p:ph type="dt" sz="half" idx="10"/>
          </p:nvPr>
        </p:nvSpPr>
        <p:spPr/>
        <p:txBody>
          <a:bodyPr/>
          <a:lstStyle/>
          <a:p>
            <a:fld id="{B9D8A03D-4CAC-406F-9F80-C147CC79D7A8}" type="datetimeFigureOut">
              <a:rPr lang="fr-FR" smtClean="0"/>
              <a:t>09/11/2022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CDEF45E-4C23-4134-8577-59A91A43C107}" type="slidenum">
              <a:rPr lang="fr-FR" smtClean="0"/>
              <a:t>‹N°›</a:t>
            </a:fld>
            <a:endParaRPr lang="fr-FR"/>
          </a:p>
        </p:txBody>
      </p:sp>
    </p:spTree>
    <p:extLst>
      <p:ext uri="{BB962C8B-B14F-4D97-AF65-F5344CB8AC3E}">
        <p14:creationId xmlns:p14="http://schemas.microsoft.com/office/powerpoint/2010/main" val="1812123843"/>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p:cNvSpPr>
            <a:spLocks noGrp="1"/>
          </p:cNvSpPr>
          <p:nvPr>
            <p:ph type="pic" idx="1"/>
          </p:nvPr>
        </p:nvSpPr>
        <p:spPr>
          <a:xfrm>
            <a:off x="5183188" y="987431"/>
            <a:ext cx="6172200" cy="4873625"/>
          </a:xfrm>
        </p:spPr>
        <p:txBody>
          <a:bodyPr/>
          <a:lstStyle>
            <a:lvl1pPr marL="0" indent="0">
              <a:buNone/>
              <a:defRPr sz="3200"/>
            </a:lvl1pPr>
            <a:lvl2pPr marL="457178" indent="0">
              <a:buNone/>
              <a:defRPr sz="2800"/>
            </a:lvl2pPr>
            <a:lvl3pPr marL="914354" indent="0">
              <a:buNone/>
              <a:defRPr sz="2400"/>
            </a:lvl3pPr>
            <a:lvl4pPr marL="1371532" indent="0">
              <a:buNone/>
              <a:defRPr sz="2000"/>
            </a:lvl4pPr>
            <a:lvl5pPr marL="1828709" indent="0">
              <a:buNone/>
              <a:defRPr sz="2000"/>
            </a:lvl5pPr>
            <a:lvl6pPr marL="2285886" indent="0">
              <a:buNone/>
              <a:defRPr sz="2000"/>
            </a:lvl6pPr>
            <a:lvl7pPr marL="2743062" indent="0">
              <a:buNone/>
              <a:defRPr sz="2000"/>
            </a:lvl7pPr>
            <a:lvl8pPr marL="3200240" indent="0">
              <a:buNone/>
              <a:defRPr sz="2000"/>
            </a:lvl8pPr>
            <a:lvl9pPr marL="3657418" indent="0">
              <a:buNone/>
              <a:defRPr sz="2000"/>
            </a:lvl9pPr>
          </a:lstStyle>
          <a:p>
            <a:r>
              <a:rPr lang="fr-FR"/>
              <a:t>Cliquez sur l'icône pour ajouter une image</a:t>
            </a: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178" indent="0">
              <a:buNone/>
              <a:defRPr sz="1400"/>
            </a:lvl2pPr>
            <a:lvl3pPr marL="914354" indent="0">
              <a:buNone/>
              <a:defRPr sz="1200"/>
            </a:lvl3pPr>
            <a:lvl4pPr marL="1371532" indent="0">
              <a:buNone/>
              <a:defRPr sz="1000"/>
            </a:lvl4pPr>
            <a:lvl5pPr marL="1828709" indent="0">
              <a:buNone/>
              <a:defRPr sz="1000"/>
            </a:lvl5pPr>
            <a:lvl6pPr marL="2285886" indent="0">
              <a:buNone/>
              <a:defRPr sz="1000"/>
            </a:lvl6pPr>
            <a:lvl7pPr marL="2743062" indent="0">
              <a:buNone/>
              <a:defRPr sz="1000"/>
            </a:lvl7pPr>
            <a:lvl8pPr marL="3200240" indent="0">
              <a:buNone/>
              <a:defRPr sz="1000"/>
            </a:lvl8pPr>
            <a:lvl9pPr marL="3657418" indent="0">
              <a:buNone/>
              <a:defRPr sz="1000"/>
            </a:lvl9pPr>
          </a:lstStyle>
          <a:p>
            <a:pPr lvl="0"/>
            <a:r>
              <a:rPr lang="fr-FR"/>
              <a:t>Modifier les styles du texte du masque</a:t>
            </a:r>
          </a:p>
        </p:txBody>
      </p:sp>
      <p:sp>
        <p:nvSpPr>
          <p:cNvPr id="5" name="Espace réservé de la date 4"/>
          <p:cNvSpPr>
            <a:spLocks noGrp="1"/>
          </p:cNvSpPr>
          <p:nvPr>
            <p:ph type="dt" sz="half" idx="10"/>
          </p:nvPr>
        </p:nvSpPr>
        <p:spPr/>
        <p:txBody>
          <a:bodyPr/>
          <a:lstStyle/>
          <a:p>
            <a:fld id="{B9D8A03D-4CAC-406F-9F80-C147CC79D7A8}" type="datetimeFigureOut">
              <a:rPr lang="fr-FR" smtClean="0"/>
              <a:t>09/11/2022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CDEF45E-4C23-4134-8577-59A91A43C107}" type="slidenum">
              <a:rPr lang="fr-FR" smtClean="0"/>
              <a:t>‹N°›</a:t>
            </a:fld>
            <a:endParaRPr lang="fr-FR"/>
          </a:p>
        </p:txBody>
      </p:sp>
    </p:spTree>
    <p:extLst>
      <p:ext uri="{BB962C8B-B14F-4D97-AF65-F5344CB8AC3E}">
        <p14:creationId xmlns:p14="http://schemas.microsoft.com/office/powerpoint/2010/main" val="2790607556"/>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B9D8A03D-4CAC-406F-9F80-C147CC79D7A8}" type="datetimeFigureOut">
              <a:rPr lang="fr-FR" smtClean="0"/>
              <a:t>09/11/2022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CDEF45E-4C23-4134-8577-59A91A43C107}" type="slidenum">
              <a:rPr lang="fr-FR" smtClean="0"/>
              <a:t>‹N°›</a:t>
            </a:fld>
            <a:endParaRPr lang="fr-FR"/>
          </a:p>
        </p:txBody>
      </p:sp>
    </p:spTree>
    <p:extLst>
      <p:ext uri="{BB962C8B-B14F-4D97-AF65-F5344CB8AC3E}">
        <p14:creationId xmlns:p14="http://schemas.microsoft.com/office/powerpoint/2010/main" val="2939476716"/>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2" y="365125"/>
            <a:ext cx="2628900" cy="5811838"/>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838203" y="365125"/>
            <a:ext cx="7734300" cy="5811838"/>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B9D8A03D-4CAC-406F-9F80-C147CC79D7A8}" type="datetimeFigureOut">
              <a:rPr lang="fr-FR" smtClean="0"/>
              <a:t>09/11/2022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CDEF45E-4C23-4134-8577-59A91A43C107}" type="slidenum">
              <a:rPr lang="fr-FR" smtClean="0"/>
              <a:t>‹N°›</a:t>
            </a:fld>
            <a:endParaRPr lang="fr-FR"/>
          </a:p>
        </p:txBody>
      </p:sp>
    </p:spTree>
    <p:extLst>
      <p:ext uri="{BB962C8B-B14F-4D97-AF65-F5344CB8AC3E}">
        <p14:creationId xmlns:p14="http://schemas.microsoft.com/office/powerpoint/2010/main" val="44577705"/>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p:cSld name="Disposition personnalisée">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B9D8A03D-4CAC-406F-9F80-C147CC79D7A8}" type="datetimeFigureOut">
              <a:rPr lang="fr-FR" smtClean="0"/>
              <a:t>09/11/2022</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ACDEF45E-4C23-4134-8577-59A91A43C107}" type="slidenum">
              <a:rPr lang="fr-FR" smtClean="0"/>
              <a:t>‹N°›</a:t>
            </a:fld>
            <a:endParaRPr lang="fr-FR"/>
          </a:p>
        </p:txBody>
      </p:sp>
    </p:spTree>
    <p:extLst>
      <p:ext uri="{BB962C8B-B14F-4D97-AF65-F5344CB8AC3E}">
        <p14:creationId xmlns:p14="http://schemas.microsoft.com/office/powerpoint/2010/main" val="19631765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945289BC-CE01-45E7-A71A-F7ECD2550E65}" type="datetimeFigureOut">
              <a:rPr lang="fr-FR" smtClean="0"/>
              <a:t>09/11/2022</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6DFED179-AE5B-4EAE-9E13-BA4019EC1493}" type="slidenum">
              <a:rPr lang="fr-FR" smtClean="0"/>
              <a:t>‹N°›</a:t>
            </a:fld>
            <a:endParaRPr lang="fr-FR"/>
          </a:p>
        </p:txBody>
      </p:sp>
    </p:spTree>
    <p:extLst>
      <p:ext uri="{BB962C8B-B14F-4D97-AF65-F5344CB8AC3E}">
        <p14:creationId xmlns:p14="http://schemas.microsoft.com/office/powerpoint/2010/main" val="9247244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945289BC-CE01-45E7-A71A-F7ECD2550E65}" type="datetimeFigureOut">
              <a:rPr lang="fr-FR" smtClean="0"/>
              <a:t>09/11/2022</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6DFED179-AE5B-4EAE-9E13-BA4019EC1493}" type="slidenum">
              <a:rPr lang="fr-FR" smtClean="0"/>
              <a:t>‹N°›</a:t>
            </a:fld>
            <a:endParaRPr lang="fr-FR"/>
          </a:p>
        </p:txBody>
      </p:sp>
    </p:spTree>
    <p:extLst>
      <p:ext uri="{BB962C8B-B14F-4D97-AF65-F5344CB8AC3E}">
        <p14:creationId xmlns:p14="http://schemas.microsoft.com/office/powerpoint/2010/main" val="26211403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p:cNvSpPr>
            <a:spLocks noGrp="1"/>
          </p:cNvSpPr>
          <p:nvPr>
            <p:ph idx="1"/>
          </p:nvPr>
        </p:nvSpPr>
        <p:spPr>
          <a:xfrm>
            <a:off x="5183188" y="987431"/>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178" indent="0">
              <a:buNone/>
              <a:defRPr sz="1400"/>
            </a:lvl2pPr>
            <a:lvl3pPr marL="914354" indent="0">
              <a:buNone/>
              <a:defRPr sz="1200"/>
            </a:lvl3pPr>
            <a:lvl4pPr marL="1371532" indent="0">
              <a:buNone/>
              <a:defRPr sz="1000"/>
            </a:lvl4pPr>
            <a:lvl5pPr marL="1828709" indent="0">
              <a:buNone/>
              <a:defRPr sz="1000"/>
            </a:lvl5pPr>
            <a:lvl6pPr marL="2285886" indent="0">
              <a:buNone/>
              <a:defRPr sz="1000"/>
            </a:lvl6pPr>
            <a:lvl7pPr marL="2743062" indent="0">
              <a:buNone/>
              <a:defRPr sz="1000"/>
            </a:lvl7pPr>
            <a:lvl8pPr marL="3200240" indent="0">
              <a:buNone/>
              <a:defRPr sz="1000"/>
            </a:lvl8pPr>
            <a:lvl9pPr marL="3657418" indent="0">
              <a:buNone/>
              <a:defRPr sz="1000"/>
            </a:lvl9pPr>
          </a:lstStyle>
          <a:p>
            <a:pPr lvl="0"/>
            <a:r>
              <a:rPr lang="fr-FR"/>
              <a:t>Modifier les styles du texte du masque</a:t>
            </a:r>
          </a:p>
        </p:txBody>
      </p:sp>
      <p:sp>
        <p:nvSpPr>
          <p:cNvPr id="5" name="Espace réservé de la date 4"/>
          <p:cNvSpPr>
            <a:spLocks noGrp="1"/>
          </p:cNvSpPr>
          <p:nvPr>
            <p:ph type="dt" sz="half" idx="10"/>
          </p:nvPr>
        </p:nvSpPr>
        <p:spPr/>
        <p:txBody>
          <a:bodyPr/>
          <a:lstStyle/>
          <a:p>
            <a:fld id="{945289BC-CE01-45E7-A71A-F7ECD2550E65}" type="datetimeFigureOut">
              <a:rPr lang="fr-FR" smtClean="0"/>
              <a:t>09/11/2022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DFED179-AE5B-4EAE-9E13-BA4019EC1493}" type="slidenum">
              <a:rPr lang="fr-FR" smtClean="0"/>
              <a:t>‹N°›</a:t>
            </a:fld>
            <a:endParaRPr lang="fr-FR"/>
          </a:p>
        </p:txBody>
      </p:sp>
    </p:spTree>
    <p:extLst>
      <p:ext uri="{BB962C8B-B14F-4D97-AF65-F5344CB8AC3E}">
        <p14:creationId xmlns:p14="http://schemas.microsoft.com/office/powerpoint/2010/main" val="35280022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p:cNvSpPr>
            <a:spLocks noGrp="1"/>
          </p:cNvSpPr>
          <p:nvPr>
            <p:ph type="pic" idx="1"/>
          </p:nvPr>
        </p:nvSpPr>
        <p:spPr>
          <a:xfrm>
            <a:off x="5183188" y="987431"/>
            <a:ext cx="6172200" cy="4873625"/>
          </a:xfrm>
        </p:spPr>
        <p:txBody>
          <a:bodyPr/>
          <a:lstStyle>
            <a:lvl1pPr marL="0" indent="0">
              <a:buNone/>
              <a:defRPr sz="3200"/>
            </a:lvl1pPr>
            <a:lvl2pPr marL="457178" indent="0">
              <a:buNone/>
              <a:defRPr sz="2800"/>
            </a:lvl2pPr>
            <a:lvl3pPr marL="914354" indent="0">
              <a:buNone/>
              <a:defRPr sz="2400"/>
            </a:lvl3pPr>
            <a:lvl4pPr marL="1371532" indent="0">
              <a:buNone/>
              <a:defRPr sz="2000"/>
            </a:lvl4pPr>
            <a:lvl5pPr marL="1828709" indent="0">
              <a:buNone/>
              <a:defRPr sz="2000"/>
            </a:lvl5pPr>
            <a:lvl6pPr marL="2285886" indent="0">
              <a:buNone/>
              <a:defRPr sz="2000"/>
            </a:lvl6pPr>
            <a:lvl7pPr marL="2743062" indent="0">
              <a:buNone/>
              <a:defRPr sz="2000"/>
            </a:lvl7pPr>
            <a:lvl8pPr marL="3200240" indent="0">
              <a:buNone/>
              <a:defRPr sz="2000"/>
            </a:lvl8pPr>
            <a:lvl9pPr marL="3657418"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178" indent="0">
              <a:buNone/>
              <a:defRPr sz="1400"/>
            </a:lvl2pPr>
            <a:lvl3pPr marL="914354" indent="0">
              <a:buNone/>
              <a:defRPr sz="1200"/>
            </a:lvl3pPr>
            <a:lvl4pPr marL="1371532" indent="0">
              <a:buNone/>
              <a:defRPr sz="1000"/>
            </a:lvl4pPr>
            <a:lvl5pPr marL="1828709" indent="0">
              <a:buNone/>
              <a:defRPr sz="1000"/>
            </a:lvl5pPr>
            <a:lvl6pPr marL="2285886" indent="0">
              <a:buNone/>
              <a:defRPr sz="1000"/>
            </a:lvl6pPr>
            <a:lvl7pPr marL="2743062" indent="0">
              <a:buNone/>
              <a:defRPr sz="1000"/>
            </a:lvl7pPr>
            <a:lvl8pPr marL="3200240" indent="0">
              <a:buNone/>
              <a:defRPr sz="1000"/>
            </a:lvl8pPr>
            <a:lvl9pPr marL="3657418" indent="0">
              <a:buNone/>
              <a:defRPr sz="1000"/>
            </a:lvl9pPr>
          </a:lstStyle>
          <a:p>
            <a:pPr lvl="0"/>
            <a:r>
              <a:rPr lang="fr-FR"/>
              <a:t>Modifier les styles du texte du masque</a:t>
            </a:r>
          </a:p>
        </p:txBody>
      </p:sp>
      <p:sp>
        <p:nvSpPr>
          <p:cNvPr id="5" name="Espace réservé de la date 4"/>
          <p:cNvSpPr>
            <a:spLocks noGrp="1"/>
          </p:cNvSpPr>
          <p:nvPr>
            <p:ph type="dt" sz="half" idx="10"/>
          </p:nvPr>
        </p:nvSpPr>
        <p:spPr/>
        <p:txBody>
          <a:bodyPr/>
          <a:lstStyle/>
          <a:p>
            <a:fld id="{945289BC-CE01-45E7-A71A-F7ECD2550E65}" type="datetimeFigureOut">
              <a:rPr lang="fr-FR" smtClean="0"/>
              <a:t>09/11/2022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DFED179-AE5B-4EAE-9E13-BA4019EC1493}" type="slidenum">
              <a:rPr lang="fr-FR" smtClean="0"/>
              <a:t>‹N°›</a:t>
            </a:fld>
            <a:endParaRPr lang="fr-FR"/>
          </a:p>
        </p:txBody>
      </p:sp>
    </p:spTree>
    <p:extLst>
      <p:ext uri="{BB962C8B-B14F-4D97-AF65-F5344CB8AC3E}">
        <p14:creationId xmlns:p14="http://schemas.microsoft.com/office/powerpoint/2010/main" val="20395517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2.xml"/><Relationship Id="rId3" Type="http://schemas.openxmlformats.org/officeDocument/2006/relationships/slideLayout" Target="../slideLayouts/slideLayout37.xml"/><Relationship Id="rId7" Type="http://schemas.openxmlformats.org/officeDocument/2006/relationships/slideLayout" Target="../slideLayouts/slideLayout41.xml"/><Relationship Id="rId12" Type="http://schemas.openxmlformats.org/officeDocument/2006/relationships/theme" Target="../theme/theme4.xml"/><Relationship Id="rId2" Type="http://schemas.openxmlformats.org/officeDocument/2006/relationships/slideLayout" Target="../slideLayouts/slideLayout36.xml"/><Relationship Id="rId1" Type="http://schemas.openxmlformats.org/officeDocument/2006/relationships/slideLayout" Target="../slideLayouts/slideLayout35.xml"/><Relationship Id="rId6" Type="http://schemas.openxmlformats.org/officeDocument/2006/relationships/slideLayout" Target="../slideLayouts/slideLayout40.xml"/><Relationship Id="rId11" Type="http://schemas.openxmlformats.org/officeDocument/2006/relationships/slideLayout" Target="../slideLayouts/slideLayout45.xml"/><Relationship Id="rId5" Type="http://schemas.openxmlformats.org/officeDocument/2006/relationships/slideLayout" Target="../slideLayouts/slideLayout39.xml"/><Relationship Id="rId10" Type="http://schemas.openxmlformats.org/officeDocument/2006/relationships/slideLayout" Target="../slideLayouts/slideLayout44.xml"/><Relationship Id="rId4" Type="http://schemas.openxmlformats.org/officeDocument/2006/relationships/slideLayout" Target="../slideLayouts/slideLayout38.xml"/><Relationship Id="rId9" Type="http://schemas.openxmlformats.org/officeDocument/2006/relationships/slideLayout" Target="../slideLayouts/slideLayout43.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3.xml"/><Relationship Id="rId13" Type="http://schemas.openxmlformats.org/officeDocument/2006/relationships/theme" Target="../theme/theme5.xml"/><Relationship Id="rId3" Type="http://schemas.openxmlformats.org/officeDocument/2006/relationships/slideLayout" Target="../slideLayouts/slideLayout48.xml"/><Relationship Id="rId7" Type="http://schemas.openxmlformats.org/officeDocument/2006/relationships/slideLayout" Target="../slideLayouts/slideLayout52.xml"/><Relationship Id="rId12" Type="http://schemas.openxmlformats.org/officeDocument/2006/relationships/slideLayout" Target="../slideLayouts/slideLayout57.xml"/><Relationship Id="rId2" Type="http://schemas.openxmlformats.org/officeDocument/2006/relationships/slideLayout" Target="../slideLayouts/slideLayout47.xml"/><Relationship Id="rId1" Type="http://schemas.openxmlformats.org/officeDocument/2006/relationships/slideLayout" Target="../slideLayouts/slideLayout46.xml"/><Relationship Id="rId6" Type="http://schemas.openxmlformats.org/officeDocument/2006/relationships/slideLayout" Target="../slideLayouts/slideLayout51.xml"/><Relationship Id="rId11" Type="http://schemas.openxmlformats.org/officeDocument/2006/relationships/slideLayout" Target="../slideLayouts/slideLayout56.xml"/><Relationship Id="rId5" Type="http://schemas.openxmlformats.org/officeDocument/2006/relationships/slideLayout" Target="../slideLayouts/slideLayout50.xml"/><Relationship Id="rId10" Type="http://schemas.openxmlformats.org/officeDocument/2006/relationships/slideLayout" Target="../slideLayouts/slideLayout55.xml"/><Relationship Id="rId4" Type="http://schemas.openxmlformats.org/officeDocument/2006/relationships/slideLayout" Target="../slideLayouts/slideLayout49.xml"/><Relationship Id="rId9" Type="http://schemas.openxmlformats.org/officeDocument/2006/relationships/slideLayout" Target="../slideLayouts/slideLayout5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838200" y="6356356"/>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45289BC-CE01-45E7-A71A-F7ECD2550E65}" type="datetimeFigureOut">
              <a:rPr lang="fr-FR" smtClean="0"/>
              <a:t>09/11/2022</a:t>
            </a:fld>
            <a:endParaRPr lang="fr-FR"/>
          </a:p>
        </p:txBody>
      </p:sp>
      <p:sp>
        <p:nvSpPr>
          <p:cNvPr id="5" name="Espace réservé du pied de page 4"/>
          <p:cNvSpPr>
            <a:spLocks noGrp="1"/>
          </p:cNvSpPr>
          <p:nvPr>
            <p:ph type="ftr" sz="quarter" idx="3"/>
          </p:nvPr>
        </p:nvSpPr>
        <p:spPr>
          <a:xfrm>
            <a:off x="4038600" y="6356356"/>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6"/>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FED179-AE5B-4EAE-9E13-BA4019EC1493}" type="slidenum">
              <a:rPr lang="fr-FR" smtClean="0"/>
              <a:t>‹N°›</a:t>
            </a:fld>
            <a:endParaRPr lang="fr-FR"/>
          </a:p>
        </p:txBody>
      </p:sp>
    </p:spTree>
    <p:extLst>
      <p:ext uri="{BB962C8B-B14F-4D97-AF65-F5344CB8AC3E}">
        <p14:creationId xmlns:p14="http://schemas.microsoft.com/office/powerpoint/2010/main" val="129726612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354"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89" indent="-228589" algn="l" defTabSz="914354"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66" indent="-228589" algn="l" defTabSz="914354"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42" indent="-228589" algn="l" defTabSz="914354"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20"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298"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474"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652"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829"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006"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354" rtl="0" eaLnBrk="1" latinLnBrk="0" hangingPunct="1">
        <a:defRPr sz="1800" kern="1200">
          <a:solidFill>
            <a:schemeClr val="tx1"/>
          </a:solidFill>
          <a:latin typeface="+mn-lt"/>
          <a:ea typeface="+mn-ea"/>
          <a:cs typeface="+mn-cs"/>
        </a:defRPr>
      </a:lvl1pPr>
      <a:lvl2pPr marL="457178" algn="l" defTabSz="914354" rtl="0" eaLnBrk="1" latinLnBrk="0" hangingPunct="1">
        <a:defRPr sz="1800" kern="1200">
          <a:solidFill>
            <a:schemeClr val="tx1"/>
          </a:solidFill>
          <a:latin typeface="+mn-lt"/>
          <a:ea typeface="+mn-ea"/>
          <a:cs typeface="+mn-cs"/>
        </a:defRPr>
      </a:lvl2pPr>
      <a:lvl3pPr marL="914354" algn="l" defTabSz="914354" rtl="0" eaLnBrk="1" latinLnBrk="0" hangingPunct="1">
        <a:defRPr sz="1800" kern="1200">
          <a:solidFill>
            <a:schemeClr val="tx1"/>
          </a:solidFill>
          <a:latin typeface="+mn-lt"/>
          <a:ea typeface="+mn-ea"/>
          <a:cs typeface="+mn-cs"/>
        </a:defRPr>
      </a:lvl3pPr>
      <a:lvl4pPr marL="1371532" algn="l" defTabSz="914354" rtl="0" eaLnBrk="1" latinLnBrk="0" hangingPunct="1">
        <a:defRPr sz="1800" kern="1200">
          <a:solidFill>
            <a:schemeClr val="tx1"/>
          </a:solidFill>
          <a:latin typeface="+mn-lt"/>
          <a:ea typeface="+mn-ea"/>
          <a:cs typeface="+mn-cs"/>
        </a:defRPr>
      </a:lvl4pPr>
      <a:lvl5pPr marL="1828709" algn="l" defTabSz="914354" rtl="0" eaLnBrk="1" latinLnBrk="0" hangingPunct="1">
        <a:defRPr sz="1800" kern="1200">
          <a:solidFill>
            <a:schemeClr val="tx1"/>
          </a:solidFill>
          <a:latin typeface="+mn-lt"/>
          <a:ea typeface="+mn-ea"/>
          <a:cs typeface="+mn-cs"/>
        </a:defRPr>
      </a:lvl5pPr>
      <a:lvl6pPr marL="2285886" algn="l" defTabSz="914354" rtl="0" eaLnBrk="1" latinLnBrk="0" hangingPunct="1">
        <a:defRPr sz="1800" kern="1200">
          <a:solidFill>
            <a:schemeClr val="tx1"/>
          </a:solidFill>
          <a:latin typeface="+mn-lt"/>
          <a:ea typeface="+mn-ea"/>
          <a:cs typeface="+mn-cs"/>
        </a:defRPr>
      </a:lvl6pPr>
      <a:lvl7pPr marL="2743062" algn="l" defTabSz="914354" rtl="0" eaLnBrk="1" latinLnBrk="0" hangingPunct="1">
        <a:defRPr sz="1800" kern="1200">
          <a:solidFill>
            <a:schemeClr val="tx1"/>
          </a:solidFill>
          <a:latin typeface="+mn-lt"/>
          <a:ea typeface="+mn-ea"/>
          <a:cs typeface="+mn-cs"/>
        </a:defRPr>
      </a:lvl7pPr>
      <a:lvl8pPr marL="3200240" algn="l" defTabSz="914354" rtl="0" eaLnBrk="1" latinLnBrk="0" hangingPunct="1">
        <a:defRPr sz="1800" kern="1200">
          <a:solidFill>
            <a:schemeClr val="tx1"/>
          </a:solidFill>
          <a:latin typeface="+mn-lt"/>
          <a:ea typeface="+mn-ea"/>
          <a:cs typeface="+mn-cs"/>
        </a:defRPr>
      </a:lvl8pPr>
      <a:lvl9pPr marL="3657418" algn="l" defTabSz="914354"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838200" y="6356356"/>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9D8A03D-4CAC-406F-9F80-C147CC79D7A8}" type="datetimeFigureOut">
              <a:rPr lang="fr-FR" smtClean="0"/>
              <a:t>09/11/2022</a:t>
            </a:fld>
            <a:endParaRPr lang="fr-FR"/>
          </a:p>
        </p:txBody>
      </p:sp>
      <p:sp>
        <p:nvSpPr>
          <p:cNvPr id="5" name="Espace réservé du pied de page 4"/>
          <p:cNvSpPr>
            <a:spLocks noGrp="1"/>
          </p:cNvSpPr>
          <p:nvPr>
            <p:ph type="ftr" sz="quarter" idx="3"/>
          </p:nvPr>
        </p:nvSpPr>
        <p:spPr>
          <a:xfrm>
            <a:off x="4038600" y="6356356"/>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6"/>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CDEF45E-4C23-4134-8577-59A91A43C107}" type="slidenum">
              <a:rPr lang="fr-FR" smtClean="0"/>
              <a:t>‹N°›</a:t>
            </a:fld>
            <a:endParaRPr lang="fr-FR"/>
          </a:p>
        </p:txBody>
      </p:sp>
    </p:spTree>
    <p:extLst>
      <p:ext uri="{BB962C8B-B14F-4D97-AF65-F5344CB8AC3E}">
        <p14:creationId xmlns:p14="http://schemas.microsoft.com/office/powerpoint/2010/main" val="128507097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txStyles>
    <p:titleStyle>
      <a:lvl1pPr algn="l" defTabSz="914354"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89" indent="-228589" algn="l" defTabSz="914354"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66" indent="-228589" algn="l" defTabSz="914354"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42" indent="-228589" algn="l" defTabSz="914354"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20"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298"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474"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652"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829"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006"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354" rtl="0" eaLnBrk="1" latinLnBrk="0" hangingPunct="1">
        <a:defRPr sz="1800" kern="1200">
          <a:solidFill>
            <a:schemeClr val="tx1"/>
          </a:solidFill>
          <a:latin typeface="+mn-lt"/>
          <a:ea typeface="+mn-ea"/>
          <a:cs typeface="+mn-cs"/>
        </a:defRPr>
      </a:lvl1pPr>
      <a:lvl2pPr marL="457178" algn="l" defTabSz="914354" rtl="0" eaLnBrk="1" latinLnBrk="0" hangingPunct="1">
        <a:defRPr sz="1800" kern="1200">
          <a:solidFill>
            <a:schemeClr val="tx1"/>
          </a:solidFill>
          <a:latin typeface="+mn-lt"/>
          <a:ea typeface="+mn-ea"/>
          <a:cs typeface="+mn-cs"/>
        </a:defRPr>
      </a:lvl2pPr>
      <a:lvl3pPr marL="914354" algn="l" defTabSz="914354" rtl="0" eaLnBrk="1" latinLnBrk="0" hangingPunct="1">
        <a:defRPr sz="1800" kern="1200">
          <a:solidFill>
            <a:schemeClr val="tx1"/>
          </a:solidFill>
          <a:latin typeface="+mn-lt"/>
          <a:ea typeface="+mn-ea"/>
          <a:cs typeface="+mn-cs"/>
        </a:defRPr>
      </a:lvl3pPr>
      <a:lvl4pPr marL="1371532" algn="l" defTabSz="914354" rtl="0" eaLnBrk="1" latinLnBrk="0" hangingPunct="1">
        <a:defRPr sz="1800" kern="1200">
          <a:solidFill>
            <a:schemeClr val="tx1"/>
          </a:solidFill>
          <a:latin typeface="+mn-lt"/>
          <a:ea typeface="+mn-ea"/>
          <a:cs typeface="+mn-cs"/>
        </a:defRPr>
      </a:lvl4pPr>
      <a:lvl5pPr marL="1828709" algn="l" defTabSz="914354" rtl="0" eaLnBrk="1" latinLnBrk="0" hangingPunct="1">
        <a:defRPr sz="1800" kern="1200">
          <a:solidFill>
            <a:schemeClr val="tx1"/>
          </a:solidFill>
          <a:latin typeface="+mn-lt"/>
          <a:ea typeface="+mn-ea"/>
          <a:cs typeface="+mn-cs"/>
        </a:defRPr>
      </a:lvl5pPr>
      <a:lvl6pPr marL="2285886" algn="l" defTabSz="914354" rtl="0" eaLnBrk="1" latinLnBrk="0" hangingPunct="1">
        <a:defRPr sz="1800" kern="1200">
          <a:solidFill>
            <a:schemeClr val="tx1"/>
          </a:solidFill>
          <a:latin typeface="+mn-lt"/>
          <a:ea typeface="+mn-ea"/>
          <a:cs typeface="+mn-cs"/>
        </a:defRPr>
      </a:lvl6pPr>
      <a:lvl7pPr marL="2743062" algn="l" defTabSz="914354" rtl="0" eaLnBrk="1" latinLnBrk="0" hangingPunct="1">
        <a:defRPr sz="1800" kern="1200">
          <a:solidFill>
            <a:schemeClr val="tx1"/>
          </a:solidFill>
          <a:latin typeface="+mn-lt"/>
          <a:ea typeface="+mn-ea"/>
          <a:cs typeface="+mn-cs"/>
        </a:defRPr>
      </a:lvl7pPr>
      <a:lvl8pPr marL="3200240" algn="l" defTabSz="914354" rtl="0" eaLnBrk="1" latinLnBrk="0" hangingPunct="1">
        <a:defRPr sz="1800" kern="1200">
          <a:solidFill>
            <a:schemeClr val="tx1"/>
          </a:solidFill>
          <a:latin typeface="+mn-lt"/>
          <a:ea typeface="+mn-ea"/>
          <a:cs typeface="+mn-cs"/>
        </a:defRPr>
      </a:lvl8pPr>
      <a:lvl9pPr marL="3657418" algn="l" defTabSz="914354"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Espace réservé de la date 3"/>
          <p:cNvSpPr>
            <a:spLocks noGrp="1"/>
          </p:cNvSpPr>
          <p:nvPr>
            <p:ph type="dt" sz="half" idx="2"/>
          </p:nvPr>
        </p:nvSpPr>
        <p:spPr>
          <a:xfrm>
            <a:off x="838200" y="6356356"/>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70AA3B1-920F-4C26-AA77-487513A5CEF8}" type="datetime1">
              <a:rPr lang="fr-FR" smtClean="0"/>
              <a:t>09/11/2022</a:t>
            </a:fld>
            <a:endParaRPr lang="fr-FR"/>
          </a:p>
        </p:txBody>
      </p:sp>
      <p:sp>
        <p:nvSpPr>
          <p:cNvPr id="5" name="Espace réservé du pied de page 4"/>
          <p:cNvSpPr>
            <a:spLocks noGrp="1"/>
          </p:cNvSpPr>
          <p:nvPr>
            <p:ph type="ftr" sz="quarter" idx="3"/>
          </p:nvPr>
        </p:nvSpPr>
        <p:spPr>
          <a:xfrm>
            <a:off x="4038600" y="6356356"/>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6"/>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C2FF6E-5044-4C4A-8301-E54DF1B5CF4A}" type="slidenum">
              <a:rPr lang="fr-FR" smtClean="0"/>
              <a:t>‹N°›</a:t>
            </a:fld>
            <a:endParaRPr lang="fr-FR"/>
          </a:p>
        </p:txBody>
      </p:sp>
    </p:spTree>
    <p:extLst>
      <p:ext uri="{BB962C8B-B14F-4D97-AF65-F5344CB8AC3E}">
        <p14:creationId xmlns:p14="http://schemas.microsoft.com/office/powerpoint/2010/main" val="2452714786"/>
      </p:ext>
    </p:extLst>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Lst>
  <p:hf hdr="0" ftr="0" dt="0"/>
  <p:txStyles>
    <p:titleStyle>
      <a:lvl1pPr algn="l" defTabSz="914354"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89" indent="-228589" algn="l" defTabSz="914354"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66" indent="-228589" algn="l" defTabSz="914354"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42" indent="-228589" algn="l" defTabSz="914354"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20"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298"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474"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652"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829"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006"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354" rtl="0" eaLnBrk="1" latinLnBrk="0" hangingPunct="1">
        <a:defRPr sz="1800" kern="1200">
          <a:solidFill>
            <a:schemeClr val="tx1"/>
          </a:solidFill>
          <a:latin typeface="+mn-lt"/>
          <a:ea typeface="+mn-ea"/>
          <a:cs typeface="+mn-cs"/>
        </a:defRPr>
      </a:lvl1pPr>
      <a:lvl2pPr marL="457178" algn="l" defTabSz="914354" rtl="0" eaLnBrk="1" latinLnBrk="0" hangingPunct="1">
        <a:defRPr sz="1800" kern="1200">
          <a:solidFill>
            <a:schemeClr val="tx1"/>
          </a:solidFill>
          <a:latin typeface="+mn-lt"/>
          <a:ea typeface="+mn-ea"/>
          <a:cs typeface="+mn-cs"/>
        </a:defRPr>
      </a:lvl2pPr>
      <a:lvl3pPr marL="914354" algn="l" defTabSz="914354" rtl="0" eaLnBrk="1" latinLnBrk="0" hangingPunct="1">
        <a:defRPr sz="1800" kern="1200">
          <a:solidFill>
            <a:schemeClr val="tx1"/>
          </a:solidFill>
          <a:latin typeface="+mn-lt"/>
          <a:ea typeface="+mn-ea"/>
          <a:cs typeface="+mn-cs"/>
        </a:defRPr>
      </a:lvl3pPr>
      <a:lvl4pPr marL="1371532" algn="l" defTabSz="914354" rtl="0" eaLnBrk="1" latinLnBrk="0" hangingPunct="1">
        <a:defRPr sz="1800" kern="1200">
          <a:solidFill>
            <a:schemeClr val="tx1"/>
          </a:solidFill>
          <a:latin typeface="+mn-lt"/>
          <a:ea typeface="+mn-ea"/>
          <a:cs typeface="+mn-cs"/>
        </a:defRPr>
      </a:lvl4pPr>
      <a:lvl5pPr marL="1828709" algn="l" defTabSz="914354" rtl="0" eaLnBrk="1" latinLnBrk="0" hangingPunct="1">
        <a:defRPr sz="1800" kern="1200">
          <a:solidFill>
            <a:schemeClr val="tx1"/>
          </a:solidFill>
          <a:latin typeface="+mn-lt"/>
          <a:ea typeface="+mn-ea"/>
          <a:cs typeface="+mn-cs"/>
        </a:defRPr>
      </a:lvl5pPr>
      <a:lvl6pPr marL="2285886" algn="l" defTabSz="914354" rtl="0" eaLnBrk="1" latinLnBrk="0" hangingPunct="1">
        <a:defRPr sz="1800" kern="1200">
          <a:solidFill>
            <a:schemeClr val="tx1"/>
          </a:solidFill>
          <a:latin typeface="+mn-lt"/>
          <a:ea typeface="+mn-ea"/>
          <a:cs typeface="+mn-cs"/>
        </a:defRPr>
      </a:lvl6pPr>
      <a:lvl7pPr marL="2743062" algn="l" defTabSz="914354" rtl="0" eaLnBrk="1" latinLnBrk="0" hangingPunct="1">
        <a:defRPr sz="1800" kern="1200">
          <a:solidFill>
            <a:schemeClr val="tx1"/>
          </a:solidFill>
          <a:latin typeface="+mn-lt"/>
          <a:ea typeface="+mn-ea"/>
          <a:cs typeface="+mn-cs"/>
        </a:defRPr>
      </a:lvl7pPr>
      <a:lvl8pPr marL="3200240" algn="l" defTabSz="914354" rtl="0" eaLnBrk="1" latinLnBrk="0" hangingPunct="1">
        <a:defRPr sz="1800" kern="1200">
          <a:solidFill>
            <a:schemeClr val="tx1"/>
          </a:solidFill>
          <a:latin typeface="+mn-lt"/>
          <a:ea typeface="+mn-ea"/>
          <a:cs typeface="+mn-cs"/>
        </a:defRPr>
      </a:lvl8pPr>
      <a:lvl9pPr marL="3657418" algn="l" defTabSz="914354"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838200" y="6356356"/>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45289BC-CE01-45E7-A71A-F7ECD2550E65}" type="datetimeFigureOut">
              <a:rPr lang="fr-FR" smtClean="0"/>
              <a:t>09/11/2022</a:t>
            </a:fld>
            <a:endParaRPr lang="fr-FR"/>
          </a:p>
        </p:txBody>
      </p:sp>
      <p:sp>
        <p:nvSpPr>
          <p:cNvPr id="5" name="Espace réservé du pied de page 4"/>
          <p:cNvSpPr>
            <a:spLocks noGrp="1"/>
          </p:cNvSpPr>
          <p:nvPr>
            <p:ph type="ftr" sz="quarter" idx="3"/>
          </p:nvPr>
        </p:nvSpPr>
        <p:spPr>
          <a:xfrm>
            <a:off x="4038600" y="6356356"/>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6"/>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FED179-AE5B-4EAE-9E13-BA4019EC1493}" type="slidenum">
              <a:rPr lang="fr-FR" smtClean="0"/>
              <a:t>‹N°›</a:t>
            </a:fld>
            <a:endParaRPr lang="fr-FR"/>
          </a:p>
        </p:txBody>
      </p:sp>
    </p:spTree>
    <p:extLst>
      <p:ext uri="{BB962C8B-B14F-4D97-AF65-F5344CB8AC3E}">
        <p14:creationId xmlns:p14="http://schemas.microsoft.com/office/powerpoint/2010/main" val="2503282718"/>
      </p:ext>
    </p:extLst>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Lst>
  <p:txStyles>
    <p:titleStyle>
      <a:lvl1pPr algn="l" defTabSz="914354"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89" indent="-228589" algn="l" defTabSz="914354"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66" indent="-228589" algn="l" defTabSz="914354"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42" indent="-228589" algn="l" defTabSz="914354"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20"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298"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474"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652"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829"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006"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354" rtl="0" eaLnBrk="1" latinLnBrk="0" hangingPunct="1">
        <a:defRPr sz="1800" kern="1200">
          <a:solidFill>
            <a:schemeClr val="tx1"/>
          </a:solidFill>
          <a:latin typeface="+mn-lt"/>
          <a:ea typeface="+mn-ea"/>
          <a:cs typeface="+mn-cs"/>
        </a:defRPr>
      </a:lvl1pPr>
      <a:lvl2pPr marL="457178" algn="l" defTabSz="914354" rtl="0" eaLnBrk="1" latinLnBrk="0" hangingPunct="1">
        <a:defRPr sz="1800" kern="1200">
          <a:solidFill>
            <a:schemeClr val="tx1"/>
          </a:solidFill>
          <a:latin typeface="+mn-lt"/>
          <a:ea typeface="+mn-ea"/>
          <a:cs typeface="+mn-cs"/>
        </a:defRPr>
      </a:lvl2pPr>
      <a:lvl3pPr marL="914354" algn="l" defTabSz="914354" rtl="0" eaLnBrk="1" latinLnBrk="0" hangingPunct="1">
        <a:defRPr sz="1800" kern="1200">
          <a:solidFill>
            <a:schemeClr val="tx1"/>
          </a:solidFill>
          <a:latin typeface="+mn-lt"/>
          <a:ea typeface="+mn-ea"/>
          <a:cs typeface="+mn-cs"/>
        </a:defRPr>
      </a:lvl3pPr>
      <a:lvl4pPr marL="1371532" algn="l" defTabSz="914354" rtl="0" eaLnBrk="1" latinLnBrk="0" hangingPunct="1">
        <a:defRPr sz="1800" kern="1200">
          <a:solidFill>
            <a:schemeClr val="tx1"/>
          </a:solidFill>
          <a:latin typeface="+mn-lt"/>
          <a:ea typeface="+mn-ea"/>
          <a:cs typeface="+mn-cs"/>
        </a:defRPr>
      </a:lvl4pPr>
      <a:lvl5pPr marL="1828709" algn="l" defTabSz="914354" rtl="0" eaLnBrk="1" latinLnBrk="0" hangingPunct="1">
        <a:defRPr sz="1800" kern="1200">
          <a:solidFill>
            <a:schemeClr val="tx1"/>
          </a:solidFill>
          <a:latin typeface="+mn-lt"/>
          <a:ea typeface="+mn-ea"/>
          <a:cs typeface="+mn-cs"/>
        </a:defRPr>
      </a:lvl5pPr>
      <a:lvl6pPr marL="2285886" algn="l" defTabSz="914354" rtl="0" eaLnBrk="1" latinLnBrk="0" hangingPunct="1">
        <a:defRPr sz="1800" kern="1200">
          <a:solidFill>
            <a:schemeClr val="tx1"/>
          </a:solidFill>
          <a:latin typeface="+mn-lt"/>
          <a:ea typeface="+mn-ea"/>
          <a:cs typeface="+mn-cs"/>
        </a:defRPr>
      </a:lvl6pPr>
      <a:lvl7pPr marL="2743062" algn="l" defTabSz="914354" rtl="0" eaLnBrk="1" latinLnBrk="0" hangingPunct="1">
        <a:defRPr sz="1800" kern="1200">
          <a:solidFill>
            <a:schemeClr val="tx1"/>
          </a:solidFill>
          <a:latin typeface="+mn-lt"/>
          <a:ea typeface="+mn-ea"/>
          <a:cs typeface="+mn-cs"/>
        </a:defRPr>
      </a:lvl7pPr>
      <a:lvl8pPr marL="3200240" algn="l" defTabSz="914354" rtl="0" eaLnBrk="1" latinLnBrk="0" hangingPunct="1">
        <a:defRPr sz="1800" kern="1200">
          <a:solidFill>
            <a:schemeClr val="tx1"/>
          </a:solidFill>
          <a:latin typeface="+mn-lt"/>
          <a:ea typeface="+mn-ea"/>
          <a:cs typeface="+mn-cs"/>
        </a:defRPr>
      </a:lvl8pPr>
      <a:lvl9pPr marL="3657418" algn="l" defTabSz="914354"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838200" y="6356356"/>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9D8A03D-4CAC-406F-9F80-C147CC79D7A8}" type="datetimeFigureOut">
              <a:rPr lang="fr-FR" smtClean="0"/>
              <a:t>09/11/2022</a:t>
            </a:fld>
            <a:endParaRPr lang="fr-FR"/>
          </a:p>
        </p:txBody>
      </p:sp>
      <p:sp>
        <p:nvSpPr>
          <p:cNvPr id="5" name="Espace réservé du pied de page 4"/>
          <p:cNvSpPr>
            <a:spLocks noGrp="1"/>
          </p:cNvSpPr>
          <p:nvPr>
            <p:ph type="ftr" sz="quarter" idx="3"/>
          </p:nvPr>
        </p:nvSpPr>
        <p:spPr>
          <a:xfrm>
            <a:off x="4038600" y="6356356"/>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6"/>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CDEF45E-4C23-4134-8577-59A91A43C107}" type="slidenum">
              <a:rPr lang="fr-FR" smtClean="0"/>
              <a:t>‹N°›</a:t>
            </a:fld>
            <a:endParaRPr lang="fr-FR"/>
          </a:p>
        </p:txBody>
      </p:sp>
    </p:spTree>
    <p:extLst>
      <p:ext uri="{BB962C8B-B14F-4D97-AF65-F5344CB8AC3E}">
        <p14:creationId xmlns:p14="http://schemas.microsoft.com/office/powerpoint/2010/main" val="621779926"/>
      </p:ext>
    </p:extLst>
  </p:cSld>
  <p:clrMap bg1="lt1" tx1="dk1" bg2="lt2" tx2="dk2" accent1="accent1" accent2="accent2" accent3="accent3" accent4="accent4" accent5="accent5" accent6="accent6" hlink="hlink" folHlink="folHlink"/>
  <p:sldLayoutIdLst>
    <p:sldLayoutId id="2147483710" r:id="rId1"/>
    <p:sldLayoutId id="2147483711" r:id="rId2"/>
    <p:sldLayoutId id="2147483712" r:id="rId3"/>
    <p:sldLayoutId id="2147483713" r:id="rId4"/>
    <p:sldLayoutId id="2147483714" r:id="rId5"/>
    <p:sldLayoutId id="2147483715" r:id="rId6"/>
    <p:sldLayoutId id="2147483716" r:id="rId7"/>
    <p:sldLayoutId id="2147483717" r:id="rId8"/>
    <p:sldLayoutId id="2147483718" r:id="rId9"/>
    <p:sldLayoutId id="2147483719" r:id="rId10"/>
    <p:sldLayoutId id="2147483720" r:id="rId11"/>
    <p:sldLayoutId id="2147483721" r:id="rId12"/>
  </p:sldLayoutIdLst>
  <p:txStyles>
    <p:titleStyle>
      <a:lvl1pPr algn="l" defTabSz="914354"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89" indent="-228589" algn="l" defTabSz="914354"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66" indent="-228589" algn="l" defTabSz="914354"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42" indent="-228589" algn="l" defTabSz="914354"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20"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298"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474"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652"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829"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006"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354" rtl="0" eaLnBrk="1" latinLnBrk="0" hangingPunct="1">
        <a:defRPr sz="1800" kern="1200">
          <a:solidFill>
            <a:schemeClr val="tx1"/>
          </a:solidFill>
          <a:latin typeface="+mn-lt"/>
          <a:ea typeface="+mn-ea"/>
          <a:cs typeface="+mn-cs"/>
        </a:defRPr>
      </a:lvl1pPr>
      <a:lvl2pPr marL="457178" algn="l" defTabSz="914354" rtl="0" eaLnBrk="1" latinLnBrk="0" hangingPunct="1">
        <a:defRPr sz="1800" kern="1200">
          <a:solidFill>
            <a:schemeClr val="tx1"/>
          </a:solidFill>
          <a:latin typeface="+mn-lt"/>
          <a:ea typeface="+mn-ea"/>
          <a:cs typeface="+mn-cs"/>
        </a:defRPr>
      </a:lvl2pPr>
      <a:lvl3pPr marL="914354" algn="l" defTabSz="914354" rtl="0" eaLnBrk="1" latinLnBrk="0" hangingPunct="1">
        <a:defRPr sz="1800" kern="1200">
          <a:solidFill>
            <a:schemeClr val="tx1"/>
          </a:solidFill>
          <a:latin typeface="+mn-lt"/>
          <a:ea typeface="+mn-ea"/>
          <a:cs typeface="+mn-cs"/>
        </a:defRPr>
      </a:lvl3pPr>
      <a:lvl4pPr marL="1371532" algn="l" defTabSz="914354" rtl="0" eaLnBrk="1" latinLnBrk="0" hangingPunct="1">
        <a:defRPr sz="1800" kern="1200">
          <a:solidFill>
            <a:schemeClr val="tx1"/>
          </a:solidFill>
          <a:latin typeface="+mn-lt"/>
          <a:ea typeface="+mn-ea"/>
          <a:cs typeface="+mn-cs"/>
        </a:defRPr>
      </a:lvl4pPr>
      <a:lvl5pPr marL="1828709" algn="l" defTabSz="914354" rtl="0" eaLnBrk="1" latinLnBrk="0" hangingPunct="1">
        <a:defRPr sz="1800" kern="1200">
          <a:solidFill>
            <a:schemeClr val="tx1"/>
          </a:solidFill>
          <a:latin typeface="+mn-lt"/>
          <a:ea typeface="+mn-ea"/>
          <a:cs typeface="+mn-cs"/>
        </a:defRPr>
      </a:lvl5pPr>
      <a:lvl6pPr marL="2285886" algn="l" defTabSz="914354" rtl="0" eaLnBrk="1" latinLnBrk="0" hangingPunct="1">
        <a:defRPr sz="1800" kern="1200">
          <a:solidFill>
            <a:schemeClr val="tx1"/>
          </a:solidFill>
          <a:latin typeface="+mn-lt"/>
          <a:ea typeface="+mn-ea"/>
          <a:cs typeface="+mn-cs"/>
        </a:defRPr>
      </a:lvl6pPr>
      <a:lvl7pPr marL="2743062" algn="l" defTabSz="914354" rtl="0" eaLnBrk="1" latinLnBrk="0" hangingPunct="1">
        <a:defRPr sz="1800" kern="1200">
          <a:solidFill>
            <a:schemeClr val="tx1"/>
          </a:solidFill>
          <a:latin typeface="+mn-lt"/>
          <a:ea typeface="+mn-ea"/>
          <a:cs typeface="+mn-cs"/>
        </a:defRPr>
      </a:lvl7pPr>
      <a:lvl8pPr marL="3200240" algn="l" defTabSz="914354" rtl="0" eaLnBrk="1" latinLnBrk="0" hangingPunct="1">
        <a:defRPr sz="1800" kern="1200">
          <a:solidFill>
            <a:schemeClr val="tx1"/>
          </a:solidFill>
          <a:latin typeface="+mn-lt"/>
          <a:ea typeface="+mn-ea"/>
          <a:cs typeface="+mn-cs"/>
        </a:defRPr>
      </a:lvl8pPr>
      <a:lvl9pPr marL="3657418" algn="l" defTabSz="914354"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24.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https://www.france-assos-sante.org/presentation/tous-unis-pour-notre-sante/un-systeme-de-sante-plus-solidaire/#1639131288340-903edf9f-9d96" TargetMode="External"/><Relationship Id="rId1" Type="http://schemas.openxmlformats.org/officeDocument/2006/relationships/slideLayout" Target="../slideLayouts/slideLayout25.xml"/><Relationship Id="rId4" Type="http://schemas.openxmlformats.org/officeDocument/2006/relationships/image" Target="../media/image7.sv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2.xml.rels><?xml version="1.0" encoding="UTF-8" standalone="yes"?>
<Relationships xmlns="http://schemas.openxmlformats.org/package/2006/relationships"><Relationship Id="rId3" Type="http://schemas.openxmlformats.org/officeDocument/2006/relationships/image" Target="../media/image9.svg"/><Relationship Id="rId7" Type="http://schemas.openxmlformats.org/officeDocument/2006/relationships/image" Target="../media/image13.svg"/><Relationship Id="rId2" Type="http://schemas.openxmlformats.org/officeDocument/2006/relationships/image" Target="../media/image8.png"/><Relationship Id="rId1" Type="http://schemas.openxmlformats.org/officeDocument/2006/relationships/slideLayout" Target="../slideLayouts/slideLayout24.xml"/><Relationship Id="rId6" Type="http://schemas.openxmlformats.org/officeDocument/2006/relationships/image" Target="../media/image12.png"/><Relationship Id="rId5" Type="http://schemas.openxmlformats.org/officeDocument/2006/relationships/image" Target="../media/image11.svg"/><Relationship Id="rId4" Type="http://schemas.openxmlformats.org/officeDocument/2006/relationships/image" Target="../media/image10.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9.xml.rels><?xml version="1.0" encoding="UTF-8" standalone="yes"?>
<Relationships xmlns="http://schemas.openxmlformats.org/package/2006/relationships"><Relationship Id="rId2" Type="http://schemas.openxmlformats.org/officeDocument/2006/relationships/hyperlink" Target="https://repertoire-actions.france-assos-sante.org/" TargetMode="External"/><Relationship Id="rId1" Type="http://schemas.openxmlformats.org/officeDocument/2006/relationships/slideLayout" Target="../slideLayouts/slideLayout2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jpeg"/><Relationship Id="rId1" Type="http://schemas.openxmlformats.org/officeDocument/2006/relationships/slideLayout" Target="../slideLayouts/slideLayout25.xml"/></Relationships>
</file>

<file path=ppt/slides/_rels/slide21.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5.xml"/></Relationships>
</file>

<file path=ppt/slides/_rels/slide22.xml.rels><?xml version="1.0" encoding="UTF-8" standalone="yes"?>
<Relationships xmlns="http://schemas.openxmlformats.org/package/2006/relationships"><Relationship Id="rId3" Type="http://schemas.openxmlformats.org/officeDocument/2006/relationships/hyperlink" Target="mailto:cmagone@france-assos-sante.org" TargetMode="External"/><Relationship Id="rId2" Type="http://schemas.openxmlformats.org/officeDocument/2006/relationships/hyperlink" Target="https://www.france-assos-sante.org/reseau/unions-regionales-des-associations-agreees" TargetMode="External"/><Relationship Id="rId1" Type="http://schemas.openxmlformats.org/officeDocument/2006/relationships/slideLayout" Target="../slideLayouts/slideLayout25.xml"/><Relationship Id="rId5" Type="http://schemas.openxmlformats.org/officeDocument/2006/relationships/image" Target="../media/image3.png"/><Relationship Id="rId4" Type="http://schemas.openxmlformats.org/officeDocument/2006/relationships/hyperlink" Target="mailto:avervialle@france-assos-sante.org"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3" Type="http://schemas.openxmlformats.org/officeDocument/2006/relationships/hyperlink" Target="https://conseil-refondation.fr/inscription/" TargetMode="External"/><Relationship Id="rId2" Type="http://schemas.openxmlformats.org/officeDocument/2006/relationships/hyperlink" Target="https://extranet.france-assos-sante.org/wp-content/uploads/sites/2/2022/10/cir_45374.pdf" TargetMode="External"/><Relationship Id="rId1" Type="http://schemas.openxmlformats.org/officeDocument/2006/relationships/slideLayout" Target="../slideLayouts/slideLayout2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numéro de diapositive 5"/>
          <p:cNvSpPr>
            <a:spLocks noGrp="1"/>
          </p:cNvSpPr>
          <p:nvPr>
            <p:ph type="sldNum" sz="quarter" idx="12"/>
          </p:nvPr>
        </p:nvSpPr>
        <p:spPr/>
        <p:txBody>
          <a:bodyPr/>
          <a:lstStyle/>
          <a:p>
            <a:fld id="{C4C2FF6E-5044-4C4A-8301-E54DF1B5CF4A}" type="slidenum">
              <a:rPr lang="fr-FR" smtClean="0"/>
              <a:t>1</a:t>
            </a:fld>
            <a:endParaRPr lang="fr-FR"/>
          </a:p>
        </p:txBody>
      </p:sp>
      <p:sp>
        <p:nvSpPr>
          <p:cNvPr id="2" name="Rectangle 1"/>
          <p:cNvSpPr/>
          <p:nvPr/>
        </p:nvSpPr>
        <p:spPr>
          <a:xfrm>
            <a:off x="4963629" y="0"/>
            <a:ext cx="7228371" cy="6858000"/>
          </a:xfrm>
          <a:prstGeom prst="rect">
            <a:avLst/>
          </a:prstGeom>
          <a:solidFill>
            <a:srgbClr val="3EA5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7" name="ZoneTexte 6"/>
          <p:cNvSpPr txBox="1"/>
          <p:nvPr/>
        </p:nvSpPr>
        <p:spPr>
          <a:xfrm>
            <a:off x="4963628" y="991865"/>
            <a:ext cx="7219407" cy="4031873"/>
          </a:xfrm>
          <a:prstGeom prst="rect">
            <a:avLst/>
          </a:prstGeom>
          <a:noFill/>
        </p:spPr>
        <p:txBody>
          <a:bodyPr wrap="square" rtlCol="0">
            <a:spAutoFit/>
          </a:bodyPr>
          <a:lstStyle/>
          <a:p>
            <a:pPr algn="ctr"/>
            <a:r>
              <a:rPr lang="fr-FR" sz="4000" b="1" dirty="0">
                <a:solidFill>
                  <a:schemeClr val="bg1"/>
                </a:solidFill>
                <a:latin typeface="Rockwell" panose="02060603020205020403" pitchFamily="18" charset="0"/>
              </a:rPr>
              <a:t>Aide à la navigation</a:t>
            </a:r>
          </a:p>
          <a:p>
            <a:pPr algn="ctr"/>
            <a:r>
              <a:rPr lang="fr-FR" sz="4000" b="1" dirty="0">
                <a:solidFill>
                  <a:schemeClr val="bg1"/>
                </a:solidFill>
                <a:latin typeface="Rockwell" panose="02060603020205020403" pitchFamily="18" charset="0"/>
              </a:rPr>
              <a:t>pour les débats locaux organisés dans le cadre du CNR santé</a:t>
            </a:r>
          </a:p>
          <a:p>
            <a:pPr algn="ctr"/>
            <a:r>
              <a:rPr lang="fr-FR" sz="3200" dirty="0">
                <a:solidFill>
                  <a:schemeClr val="bg1"/>
                </a:solidFill>
                <a:latin typeface="Rockwell" panose="02060603020205020403" pitchFamily="18" charset="0"/>
              </a:rPr>
              <a:t>Pôle plaidoyer FAS </a:t>
            </a:r>
          </a:p>
          <a:p>
            <a:pPr algn="ctr"/>
            <a:r>
              <a:rPr lang="fr-FR" sz="3200" dirty="0">
                <a:solidFill>
                  <a:schemeClr val="bg1"/>
                </a:solidFill>
                <a:latin typeface="Rockwell" panose="02060603020205020403" pitchFamily="18" charset="0"/>
              </a:rPr>
              <a:t>Interlocuteurs :</a:t>
            </a:r>
          </a:p>
          <a:p>
            <a:pPr algn="ctr"/>
            <a:r>
              <a:rPr lang="fr-FR" sz="3200" dirty="0" err="1">
                <a:solidFill>
                  <a:schemeClr val="bg1"/>
                </a:solidFill>
                <a:latin typeface="Rockwell" panose="02060603020205020403" pitchFamily="18" charset="0"/>
              </a:rPr>
              <a:t>C.Magone</a:t>
            </a:r>
            <a:r>
              <a:rPr lang="fr-FR" sz="3200" dirty="0">
                <a:solidFill>
                  <a:schemeClr val="bg1"/>
                </a:solidFill>
                <a:latin typeface="Rockwell" panose="02060603020205020403" pitchFamily="18" charset="0"/>
              </a:rPr>
              <a:t> / A. Vervialle </a:t>
            </a:r>
          </a:p>
        </p:txBody>
      </p:sp>
      <p:sp>
        <p:nvSpPr>
          <p:cNvPr id="11" name="Titre 1"/>
          <p:cNvSpPr txBox="1">
            <a:spLocks/>
          </p:cNvSpPr>
          <p:nvPr/>
        </p:nvSpPr>
        <p:spPr>
          <a:xfrm>
            <a:off x="4963629" y="4366178"/>
            <a:ext cx="7219407" cy="766619"/>
          </a:xfrm>
          <a:prstGeom prst="rect">
            <a:avLst/>
          </a:prstGeom>
        </p:spPr>
        <p:txBody>
          <a:bodyPr anchor="b">
            <a:noAutofit/>
          </a:bodyPr>
          <a:lstStyle>
            <a:lvl1pPr algn="ctr" defTabSz="914400" rtl="0" eaLnBrk="1" latinLnBrk="0" hangingPunct="1">
              <a:lnSpc>
                <a:spcPct val="90000"/>
              </a:lnSpc>
              <a:spcBef>
                <a:spcPct val="0"/>
              </a:spcBef>
              <a:buNone/>
              <a:defRPr sz="5400" b="1" kern="1200">
                <a:solidFill>
                  <a:schemeClr val="tx1"/>
                </a:solidFill>
                <a:latin typeface="Gotham Black"/>
                <a:ea typeface="+mj-ea"/>
                <a:cs typeface="+mj-cs"/>
              </a:defRPr>
            </a:lvl1pPr>
          </a:lstStyle>
          <a:p>
            <a:pPr marR="8254">
              <a:lnSpc>
                <a:spcPct val="100000"/>
              </a:lnSpc>
              <a:spcBef>
                <a:spcPts val="95"/>
              </a:spcBef>
            </a:pPr>
            <a:endParaRPr lang="fr-FR" sz="4000" dirty="0">
              <a:solidFill>
                <a:schemeClr val="bg1"/>
              </a:solidFill>
              <a:latin typeface="Arial" panose="020B0604020202020204" pitchFamily="34" charset="0"/>
              <a:cs typeface="Arial" panose="020B0604020202020204" pitchFamily="34" charset="0"/>
            </a:endParaRPr>
          </a:p>
        </p:txBody>
      </p:sp>
      <p:pic>
        <p:nvPicPr>
          <p:cNvPr id="1026" name="Picture 2" descr="France Assos Santé - La Voix des Usagers">
            <a:extLst>
              <a:ext uri="{FF2B5EF4-FFF2-40B4-BE49-F238E27FC236}">
                <a16:creationId xmlns:a16="http://schemas.microsoft.com/office/drawing/2014/main" id="{11741A2A-F782-F124-5AC9-A8DD0F81772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05341" y="5527822"/>
            <a:ext cx="1952940" cy="1431405"/>
          </a:xfrm>
          <a:prstGeom prst="rect">
            <a:avLst/>
          </a:prstGeom>
          <a:noFill/>
          <a:extLst>
            <a:ext uri="{909E8E84-426E-40DD-AFC4-6F175D3DCCD1}">
              <a14:hiddenFill xmlns:a14="http://schemas.microsoft.com/office/drawing/2010/main">
                <a:solidFill>
                  <a:srgbClr val="FFFFFF"/>
                </a:solidFill>
              </a14:hiddenFill>
            </a:ext>
          </a:extLst>
        </p:spPr>
      </p:pic>
      <p:pic>
        <p:nvPicPr>
          <p:cNvPr id="12" name="Image 11" descr="Une image contenant texte">
            <a:extLst>
              <a:ext uri="{FF2B5EF4-FFF2-40B4-BE49-F238E27FC236}">
                <a16:creationId xmlns:a16="http://schemas.microsoft.com/office/drawing/2014/main" id="{8DF3B537-9062-B548-39C3-93123C028E5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93186" y="487780"/>
            <a:ext cx="3777251" cy="5040042"/>
          </a:xfrm>
          <a:prstGeom prst="rect">
            <a:avLst/>
          </a:prstGeom>
        </p:spPr>
      </p:pic>
    </p:spTree>
    <p:extLst>
      <p:ext uri="{BB962C8B-B14F-4D97-AF65-F5344CB8AC3E}">
        <p14:creationId xmlns:p14="http://schemas.microsoft.com/office/powerpoint/2010/main" val="21522150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a:xfrm>
            <a:off x="8610600" y="6356354"/>
            <a:ext cx="2743200" cy="365125"/>
          </a:xfrm>
        </p:spPr>
        <p:txBody>
          <a:bodyPr/>
          <a:lstStyle/>
          <a:p>
            <a:fld id="{C4C2FF6E-5044-4C4A-8301-E54DF1B5CF4A}" type="slidenum">
              <a:rPr lang="fr-FR" smtClean="0"/>
              <a:t>10</a:t>
            </a:fld>
            <a:endParaRPr lang="fr-FR" dirty="0"/>
          </a:p>
        </p:txBody>
      </p:sp>
      <p:sp>
        <p:nvSpPr>
          <p:cNvPr id="5" name="Rectangle 4"/>
          <p:cNvSpPr/>
          <p:nvPr/>
        </p:nvSpPr>
        <p:spPr>
          <a:xfrm>
            <a:off x="0" y="3"/>
            <a:ext cx="12192000" cy="705395"/>
          </a:xfrm>
          <a:prstGeom prst="rect">
            <a:avLst/>
          </a:prstGeom>
          <a:solidFill>
            <a:srgbClr val="3EA5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800" b="1" dirty="0">
              <a:solidFill>
                <a:schemeClr val="bg1"/>
              </a:solidFill>
              <a:latin typeface="Gotham Black" pitchFamily="50" charset="0"/>
            </a:endParaRPr>
          </a:p>
        </p:txBody>
      </p:sp>
      <p:sp>
        <p:nvSpPr>
          <p:cNvPr id="6" name="ZoneTexte 5"/>
          <p:cNvSpPr txBox="1"/>
          <p:nvPr/>
        </p:nvSpPr>
        <p:spPr>
          <a:xfrm>
            <a:off x="0" y="129653"/>
            <a:ext cx="12192000" cy="523220"/>
          </a:xfrm>
          <a:prstGeom prst="rect">
            <a:avLst/>
          </a:prstGeom>
          <a:noFill/>
        </p:spPr>
        <p:txBody>
          <a:bodyPr wrap="square" rtlCol="0">
            <a:spAutoFit/>
          </a:bodyPr>
          <a:lstStyle/>
          <a:p>
            <a:pPr algn="ctr"/>
            <a:r>
              <a:rPr lang="fr-FR" sz="2800" b="1" dirty="0">
                <a:solidFill>
                  <a:schemeClr val="bg1"/>
                </a:solidFill>
                <a:latin typeface="Rockwell" panose="02060603020205020403" pitchFamily="18" charset="0"/>
              </a:rPr>
              <a:t>Nos points cardinaux</a:t>
            </a:r>
          </a:p>
        </p:txBody>
      </p:sp>
      <p:sp>
        <p:nvSpPr>
          <p:cNvPr id="3" name="ZoneTexte 2">
            <a:extLst>
              <a:ext uri="{FF2B5EF4-FFF2-40B4-BE49-F238E27FC236}">
                <a16:creationId xmlns:a16="http://schemas.microsoft.com/office/drawing/2014/main" id="{1BD9ED4C-59DF-5FE7-12F5-CBDA64B2CC96}"/>
              </a:ext>
            </a:extLst>
          </p:cNvPr>
          <p:cNvSpPr txBox="1"/>
          <p:nvPr/>
        </p:nvSpPr>
        <p:spPr>
          <a:xfrm>
            <a:off x="571500" y="1001042"/>
            <a:ext cx="10584180" cy="5262979"/>
          </a:xfrm>
          <a:prstGeom prst="rect">
            <a:avLst/>
          </a:prstGeom>
          <a:noFill/>
        </p:spPr>
        <p:txBody>
          <a:bodyPr wrap="square">
            <a:spAutoFit/>
          </a:bodyPr>
          <a:lstStyle/>
          <a:p>
            <a:pPr marL="742950" lvl="1" indent="-285750" algn="just">
              <a:buSzPts val="1600"/>
              <a:buFont typeface="+mj-lt"/>
              <a:buAutoNum type="arabicPeriod"/>
            </a:pPr>
            <a:r>
              <a:rPr lang="fr-FR" sz="1900" dirty="0">
                <a:solidFill>
                  <a:srgbClr val="000000"/>
                </a:solidFill>
                <a:effectLst/>
                <a:latin typeface="Rockwell" panose="02060603020205020403" pitchFamily="18" charset="0"/>
                <a:ea typeface="Calibri" panose="020F0502020204030204" pitchFamily="34" charset="0"/>
                <a:cs typeface="Calibri" panose="020F0502020204030204" pitchFamily="34" charset="0"/>
              </a:rPr>
              <a:t>Vingt ans après la loi Kouchner, l’effectivité nécessaire du </a:t>
            </a:r>
            <a:r>
              <a:rPr lang="fr-FR" sz="1900" b="1" dirty="0">
                <a:solidFill>
                  <a:srgbClr val="3EA5B1"/>
                </a:solidFill>
                <a:effectLst/>
                <a:latin typeface="Rockwell" panose="02060603020205020403" pitchFamily="18" charset="0"/>
                <a:ea typeface="Calibri" panose="020F0502020204030204" pitchFamily="34" charset="0"/>
                <a:cs typeface="Calibri" panose="020F0502020204030204" pitchFamily="34" charset="0"/>
              </a:rPr>
              <a:t>respect des droits </a:t>
            </a:r>
            <a:r>
              <a:rPr lang="fr-FR" sz="1900" dirty="0">
                <a:solidFill>
                  <a:srgbClr val="000000"/>
                </a:solidFill>
                <a:effectLst/>
                <a:latin typeface="Rockwell" panose="02060603020205020403" pitchFamily="18" charset="0"/>
                <a:ea typeface="Calibri" panose="020F0502020204030204" pitchFamily="34" charset="0"/>
                <a:cs typeface="Calibri" panose="020F0502020204030204" pitchFamily="34" charset="0"/>
              </a:rPr>
              <a:t>dès l’instant où l’usager est en contact /en interaction avec le système de santé</a:t>
            </a:r>
            <a:endParaRPr lang="fr-FR" sz="1900" dirty="0">
              <a:effectLst/>
              <a:latin typeface="Rockwell" panose="02060603020205020403" pitchFamily="18" charset="0"/>
              <a:ea typeface="Calibri" panose="020F0502020204030204" pitchFamily="34" charset="0"/>
            </a:endParaRPr>
          </a:p>
          <a:p>
            <a:pPr marL="742950" lvl="1" indent="-285750" algn="just">
              <a:buSzPts val="1600"/>
              <a:buFont typeface="+mj-lt"/>
              <a:buAutoNum type="arabicPeriod"/>
            </a:pPr>
            <a:r>
              <a:rPr lang="fr-FR" sz="1900" b="1" dirty="0">
                <a:solidFill>
                  <a:srgbClr val="3EA5B1"/>
                </a:solidFill>
                <a:effectLst/>
                <a:latin typeface="Rockwell" panose="02060603020205020403" pitchFamily="18" charset="0"/>
                <a:ea typeface="Calibri" panose="020F0502020204030204" pitchFamily="34" charset="0"/>
                <a:cs typeface="Calibri" panose="020F0502020204030204" pitchFamily="34" charset="0"/>
              </a:rPr>
              <a:t>Un accès équitable et universel au système de santé</a:t>
            </a:r>
            <a:r>
              <a:rPr lang="fr-FR" sz="1900" dirty="0">
                <a:solidFill>
                  <a:srgbClr val="3EA5B1"/>
                </a:solidFill>
                <a:effectLst/>
                <a:latin typeface="Rockwell" panose="02060603020205020403" pitchFamily="18" charset="0"/>
                <a:ea typeface="Calibri" panose="020F0502020204030204" pitchFamily="34" charset="0"/>
                <a:cs typeface="Calibri" panose="020F0502020204030204" pitchFamily="34" charset="0"/>
              </a:rPr>
              <a:t> </a:t>
            </a:r>
            <a:r>
              <a:rPr lang="fr-FR" sz="1900" dirty="0">
                <a:solidFill>
                  <a:srgbClr val="000000"/>
                </a:solidFill>
                <a:effectLst/>
                <a:latin typeface="Rockwell" panose="02060603020205020403" pitchFamily="18" charset="0"/>
                <a:ea typeface="Calibri" panose="020F0502020204030204" pitchFamily="34" charset="0"/>
                <a:cs typeface="Calibri" panose="020F0502020204030204" pitchFamily="34" charset="0"/>
              </a:rPr>
              <a:t>: accès aux soins et continuité des soins en proximité sur le territoire.</a:t>
            </a:r>
          </a:p>
          <a:p>
            <a:pPr marL="742950" lvl="1" indent="-285750" algn="just">
              <a:buSzPts val="1600"/>
              <a:buFont typeface="+mj-lt"/>
              <a:buAutoNum type="arabicPeriod"/>
            </a:pPr>
            <a:r>
              <a:rPr lang="fr-FR" sz="1900" dirty="0">
                <a:solidFill>
                  <a:srgbClr val="000000"/>
                </a:solidFill>
                <a:effectLst/>
                <a:latin typeface="Rockwell" panose="02060603020205020403" pitchFamily="18" charset="0"/>
                <a:ea typeface="Calibri" panose="020F0502020204030204" pitchFamily="34" charset="0"/>
                <a:cs typeface="Calibri" panose="020F0502020204030204" pitchFamily="34" charset="0"/>
              </a:rPr>
              <a:t> Des pratiques médicales qui doivent s’attacher </a:t>
            </a:r>
            <a:r>
              <a:rPr lang="fr-FR" sz="1900" b="1" dirty="0">
                <a:solidFill>
                  <a:srgbClr val="3EA5B1"/>
                </a:solidFill>
                <a:effectLst/>
                <a:latin typeface="Rockwell" panose="02060603020205020403" pitchFamily="18" charset="0"/>
                <a:ea typeface="Calibri" panose="020F0502020204030204" pitchFamily="34" charset="0"/>
                <a:cs typeface="Calibri" panose="020F0502020204030204" pitchFamily="34" charset="0"/>
              </a:rPr>
              <a:t>à recueillir l’avis des patients/usagers et à les associer à leur parcours </a:t>
            </a:r>
            <a:r>
              <a:rPr lang="fr-FR" sz="1900" dirty="0">
                <a:solidFill>
                  <a:srgbClr val="000000"/>
                </a:solidFill>
                <a:effectLst/>
                <a:latin typeface="Rockwell" panose="02060603020205020403" pitchFamily="18" charset="0"/>
                <a:ea typeface="Calibri" panose="020F0502020204030204" pitchFamily="34" charset="0"/>
                <a:cs typeface="Calibri" panose="020F0502020204030204" pitchFamily="34" charset="0"/>
              </a:rPr>
              <a:t>(rappel : temps moyen de parole du patient 23 secondes avant que le médecin ne l’interrompe pour diriger l’entretien!). L’implication de l’usager doit être garantie dans la conception, la mise en œuvre et l’évaluation des  pratiques et des politiques, et intégrée dans la formation des soignants!</a:t>
            </a:r>
            <a:endParaRPr lang="fr-FR" sz="1900" dirty="0">
              <a:latin typeface="Rockwell" panose="02060603020205020403" pitchFamily="18" charset="0"/>
              <a:ea typeface="Calibri" panose="020F0502020204030204" pitchFamily="34" charset="0"/>
            </a:endParaRPr>
          </a:p>
          <a:p>
            <a:pPr marL="742950" lvl="1" indent="-285750" algn="just">
              <a:buSzPts val="1600"/>
              <a:buFont typeface="+mj-lt"/>
              <a:buAutoNum type="arabicPeriod"/>
            </a:pPr>
            <a:r>
              <a:rPr lang="fr-FR" sz="1900" dirty="0">
                <a:solidFill>
                  <a:srgbClr val="000000"/>
                </a:solidFill>
                <a:effectLst/>
                <a:latin typeface="Rockwell" panose="02060603020205020403" pitchFamily="18" charset="0"/>
                <a:ea typeface="Calibri" panose="020F0502020204030204" pitchFamily="34" charset="0"/>
                <a:cs typeface="Calibri" panose="020F0502020204030204" pitchFamily="34" charset="0"/>
              </a:rPr>
              <a:t>Promouvoir un système qui favorise </a:t>
            </a:r>
            <a:r>
              <a:rPr lang="fr-FR" sz="1900" b="1" dirty="0">
                <a:solidFill>
                  <a:srgbClr val="3EA5B1"/>
                </a:solidFill>
                <a:effectLst/>
                <a:latin typeface="Rockwell" panose="02060603020205020403" pitchFamily="18" charset="0"/>
                <a:ea typeface="Calibri" panose="020F0502020204030204" pitchFamily="34" charset="0"/>
                <a:cs typeface="Calibri" panose="020F0502020204030204" pitchFamily="34" charset="0"/>
              </a:rPr>
              <a:t>une approche globale de la santé</a:t>
            </a:r>
            <a:r>
              <a:rPr lang="fr-FR" sz="1900" dirty="0">
                <a:solidFill>
                  <a:srgbClr val="3EA5B1"/>
                </a:solidFill>
                <a:effectLst/>
                <a:latin typeface="Rockwell" panose="02060603020205020403" pitchFamily="18" charset="0"/>
                <a:ea typeface="Calibri" panose="020F0502020204030204" pitchFamily="34" charset="0"/>
                <a:cs typeface="Calibri" panose="020F0502020204030204" pitchFamily="34" charset="0"/>
              </a:rPr>
              <a:t> </a:t>
            </a:r>
            <a:r>
              <a:rPr lang="fr-FR" sz="1900" dirty="0">
                <a:solidFill>
                  <a:srgbClr val="000000"/>
                </a:solidFill>
                <a:effectLst/>
                <a:latin typeface="Rockwell" panose="02060603020205020403" pitchFamily="18" charset="0"/>
                <a:ea typeface="Calibri" panose="020F0502020204030204" pitchFamily="34" charset="0"/>
                <a:cs typeface="Calibri" panose="020F0502020204030204" pitchFamily="34" charset="0"/>
              </a:rPr>
              <a:t>(physique, environnementale, psychosociale), qui développe </a:t>
            </a:r>
            <a:r>
              <a:rPr lang="fr-FR" sz="1900" b="1" dirty="0">
                <a:solidFill>
                  <a:srgbClr val="3EA5B1"/>
                </a:solidFill>
                <a:effectLst/>
                <a:latin typeface="Rockwell" panose="02060603020205020403" pitchFamily="18" charset="0"/>
                <a:ea typeface="Calibri" panose="020F0502020204030204" pitchFamily="34" charset="0"/>
              </a:rPr>
              <a:t>l’autonomie/ le pouvoir d’agir</a:t>
            </a:r>
            <a:r>
              <a:rPr lang="fr-FR" sz="1900" dirty="0">
                <a:solidFill>
                  <a:srgbClr val="3EA5B1"/>
                </a:solidFill>
                <a:effectLst/>
                <a:latin typeface="Rockwell" panose="02060603020205020403" pitchFamily="18" charset="0"/>
                <a:ea typeface="Calibri" panose="020F0502020204030204" pitchFamily="34" charset="0"/>
              </a:rPr>
              <a:t> </a:t>
            </a:r>
            <a:r>
              <a:rPr lang="fr-FR" sz="1900" dirty="0">
                <a:effectLst/>
                <a:latin typeface="Rockwell" panose="02060603020205020403" pitchFamily="18" charset="0"/>
                <a:ea typeface="Calibri" panose="020F0502020204030204" pitchFamily="34" charset="0"/>
              </a:rPr>
              <a:t>des usagers et r</a:t>
            </a:r>
            <a:r>
              <a:rPr lang="fr-FR" sz="1900" dirty="0">
                <a:solidFill>
                  <a:srgbClr val="000000"/>
                </a:solidFill>
                <a:effectLst/>
                <a:latin typeface="Rockwell" panose="02060603020205020403" pitchFamily="18" charset="0"/>
                <a:ea typeface="Calibri" panose="020F0502020204030204" pitchFamily="34" charset="0"/>
                <a:cs typeface="Calibri" panose="020F0502020204030204" pitchFamily="34" charset="0"/>
              </a:rPr>
              <a:t>econnait leurs savoirs expérientiels (expérience de vie avec la maladie/ le handicap) </a:t>
            </a:r>
            <a:endParaRPr lang="fr-FR" sz="1900" dirty="0">
              <a:solidFill>
                <a:srgbClr val="000000"/>
              </a:solidFill>
              <a:latin typeface="Rockwell" panose="02060603020205020403" pitchFamily="18" charset="0"/>
              <a:ea typeface="Calibri" panose="020F0502020204030204" pitchFamily="34" charset="0"/>
              <a:cs typeface="Calibri" panose="020F0502020204030204" pitchFamily="34" charset="0"/>
            </a:endParaRPr>
          </a:p>
          <a:p>
            <a:pPr lvl="1" algn="just">
              <a:buSzPts val="1600"/>
            </a:pPr>
            <a:r>
              <a:rPr lang="fr-FR" sz="1600" i="1" dirty="0">
                <a:solidFill>
                  <a:srgbClr val="000000"/>
                </a:solidFill>
                <a:latin typeface="Rockwell" panose="02060603020205020403" pitchFamily="18" charset="0"/>
                <a:ea typeface="Calibri" panose="020F0502020204030204" pitchFamily="34" charset="0"/>
                <a:cs typeface="Calibri" panose="020F0502020204030204" pitchFamily="34" charset="0"/>
                <a:sym typeface="Wingdings" panose="05000000000000000000" pitchFamily="2" charset="2"/>
                <a:hlinkClick r:id="rId2"/>
              </a:rPr>
              <a:t>https://www.france-assos-sante.org/presentation/tous-unis-pour-notre-sante/un-systeme-de-sante-plus-solidaire/#1639131288340-903edf9f-9d96</a:t>
            </a:r>
            <a:endParaRPr lang="fr-FR" sz="1600" i="1" dirty="0">
              <a:solidFill>
                <a:srgbClr val="000000"/>
              </a:solidFill>
              <a:latin typeface="Rockwell" panose="02060603020205020403" pitchFamily="18" charset="0"/>
              <a:ea typeface="Calibri" panose="020F0502020204030204" pitchFamily="34" charset="0"/>
              <a:cs typeface="Calibri" panose="020F0502020204030204" pitchFamily="34" charset="0"/>
              <a:sym typeface="Wingdings" panose="05000000000000000000" pitchFamily="2" charset="2"/>
            </a:endParaRPr>
          </a:p>
          <a:p>
            <a:pPr marL="800100" lvl="1" indent="-342900" algn="just">
              <a:buSzPts val="1600"/>
              <a:buFont typeface="Wingdings" panose="05000000000000000000" pitchFamily="2" charset="2"/>
              <a:buChar char="à"/>
            </a:pPr>
            <a:endParaRPr lang="fr-FR" sz="1900" dirty="0">
              <a:effectLst/>
              <a:latin typeface="Rockwell" panose="02060603020205020403" pitchFamily="18" charset="0"/>
              <a:ea typeface="Calibri" panose="020F0502020204030204" pitchFamily="34" charset="0"/>
            </a:endParaRPr>
          </a:p>
          <a:p>
            <a:pPr>
              <a:buFontTx/>
              <a:buChar char="-"/>
            </a:pPr>
            <a:endParaRPr lang="fr-FR" sz="1900" dirty="0">
              <a:latin typeface="Rockwell" panose="02060603020205020403" pitchFamily="18" charset="0"/>
            </a:endParaRPr>
          </a:p>
        </p:txBody>
      </p:sp>
      <p:pic>
        <p:nvPicPr>
          <p:cNvPr id="7" name="Graphique 6">
            <a:extLst>
              <a:ext uri="{FF2B5EF4-FFF2-40B4-BE49-F238E27FC236}">
                <a16:creationId xmlns:a16="http://schemas.microsoft.com/office/drawing/2014/main" id="{B6E6D27A-7DF4-CF43-3500-961218C2E22A}"/>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30924" y="4935064"/>
            <a:ext cx="705396" cy="705396"/>
          </a:xfrm>
          <a:prstGeom prst="rect">
            <a:avLst/>
          </a:prstGeom>
        </p:spPr>
      </p:pic>
    </p:spTree>
    <p:extLst>
      <p:ext uri="{BB962C8B-B14F-4D97-AF65-F5344CB8AC3E}">
        <p14:creationId xmlns:p14="http://schemas.microsoft.com/office/powerpoint/2010/main" val="10473406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au 4">
            <a:extLst>
              <a:ext uri="{FF2B5EF4-FFF2-40B4-BE49-F238E27FC236}">
                <a16:creationId xmlns:a16="http://schemas.microsoft.com/office/drawing/2014/main" id="{249AB841-F027-A4BA-D79F-77FD370DEA40}"/>
              </a:ext>
            </a:extLst>
          </p:cNvPr>
          <p:cNvGraphicFramePr>
            <a:graphicFrameLocks noGrp="1"/>
          </p:cNvGraphicFramePr>
          <p:nvPr>
            <p:ph idx="1"/>
            <p:extLst>
              <p:ext uri="{D42A27DB-BD31-4B8C-83A1-F6EECF244321}">
                <p14:modId xmlns:p14="http://schemas.microsoft.com/office/powerpoint/2010/main" val="3804926668"/>
              </p:ext>
            </p:extLst>
          </p:nvPr>
        </p:nvGraphicFramePr>
        <p:xfrm>
          <a:off x="0" y="0"/>
          <a:ext cx="12547601" cy="7232557"/>
        </p:xfrm>
        <a:graphic>
          <a:graphicData uri="http://schemas.openxmlformats.org/drawingml/2006/table">
            <a:tbl>
              <a:tblPr firstRow="1" bandRow="1">
                <a:tableStyleId>{69CF1AB2-1976-4502-BF36-3FF5EA218861}</a:tableStyleId>
              </a:tblPr>
              <a:tblGrid>
                <a:gridCol w="1758721">
                  <a:extLst>
                    <a:ext uri="{9D8B030D-6E8A-4147-A177-3AD203B41FA5}">
                      <a16:colId xmlns:a16="http://schemas.microsoft.com/office/drawing/2014/main" val="4149117227"/>
                    </a:ext>
                  </a:extLst>
                </a:gridCol>
                <a:gridCol w="4072828">
                  <a:extLst>
                    <a:ext uri="{9D8B030D-6E8A-4147-A177-3AD203B41FA5}">
                      <a16:colId xmlns:a16="http://schemas.microsoft.com/office/drawing/2014/main" val="3658326458"/>
                    </a:ext>
                  </a:extLst>
                </a:gridCol>
                <a:gridCol w="6716052">
                  <a:extLst>
                    <a:ext uri="{9D8B030D-6E8A-4147-A177-3AD203B41FA5}">
                      <a16:colId xmlns:a16="http://schemas.microsoft.com/office/drawing/2014/main" val="2839282361"/>
                    </a:ext>
                  </a:extLst>
                </a:gridCol>
              </a:tblGrid>
              <a:tr h="341092">
                <a:tc gridSpan="3">
                  <a:txBody>
                    <a:bodyPr/>
                    <a:lstStyle/>
                    <a:p>
                      <a:pPr algn="ctr"/>
                      <a:r>
                        <a:rPr lang="fr-FR" baseline="0" dirty="0">
                          <a:solidFill>
                            <a:schemeClr val="tx1"/>
                          </a:solidFill>
                        </a:rPr>
                        <a:t>Garder le cap de la démocratie en santé </a:t>
                      </a:r>
                    </a:p>
                  </a:txBody>
                  <a:tcPr/>
                </a:tc>
                <a:tc hMerge="1">
                  <a:txBody>
                    <a:bodyPr/>
                    <a:lstStyle/>
                    <a:p>
                      <a:endParaRPr lang="fr-FR" dirty="0"/>
                    </a:p>
                  </a:txBody>
                  <a:tcPr/>
                </a:tc>
                <a:tc hMerge="1">
                  <a:txBody>
                    <a:bodyPr/>
                    <a:lstStyle/>
                    <a:p>
                      <a:endParaRPr lang="fr-FR" dirty="0"/>
                    </a:p>
                  </a:txBody>
                  <a:tcPr/>
                </a:tc>
                <a:extLst>
                  <a:ext uri="{0D108BD9-81ED-4DB2-BD59-A6C34878D82A}">
                    <a16:rowId xmlns:a16="http://schemas.microsoft.com/office/drawing/2014/main" val="1092320686"/>
                  </a:ext>
                </a:extLst>
              </a:tr>
              <a:tr h="341092">
                <a:tc>
                  <a:txBody>
                    <a:bodyPr/>
                    <a:lstStyle/>
                    <a:p>
                      <a:pPr algn="ctr"/>
                      <a:r>
                        <a:rPr lang="fr-FR" b="1" dirty="0"/>
                        <a:t>Nos buts</a:t>
                      </a:r>
                    </a:p>
                  </a:txBody>
                  <a:tcPr/>
                </a:tc>
                <a:tc>
                  <a:txBody>
                    <a:bodyPr/>
                    <a:lstStyle/>
                    <a:p>
                      <a:pPr algn="ctr"/>
                      <a:r>
                        <a:rPr lang="fr-FR" b="1" dirty="0"/>
                        <a:t>Nos droits</a:t>
                      </a:r>
                    </a:p>
                  </a:txBody>
                  <a:tcPr/>
                </a:tc>
                <a:tc>
                  <a:txBody>
                    <a:bodyPr/>
                    <a:lstStyle/>
                    <a:p>
                      <a:pPr algn="ctr"/>
                      <a:r>
                        <a:rPr lang="fr-FR" b="1" dirty="0"/>
                        <a:t>Nos revendications </a:t>
                      </a:r>
                    </a:p>
                  </a:txBody>
                  <a:tcPr/>
                </a:tc>
                <a:extLst>
                  <a:ext uri="{0D108BD9-81ED-4DB2-BD59-A6C34878D82A}">
                    <a16:rowId xmlns:a16="http://schemas.microsoft.com/office/drawing/2014/main" val="895861260"/>
                  </a:ext>
                </a:extLst>
              </a:tr>
              <a:tr h="1136439">
                <a:tc>
                  <a:txBody>
                    <a:bodyPr/>
                    <a:lstStyle/>
                    <a:p>
                      <a:pPr marL="0" marR="0" lvl="0" indent="0" algn="l" defTabSz="914354" rtl="0" eaLnBrk="1" fontAlgn="auto" latinLnBrk="0" hangingPunct="1">
                        <a:lnSpc>
                          <a:spcPct val="100000"/>
                        </a:lnSpc>
                        <a:spcBef>
                          <a:spcPts val="0"/>
                        </a:spcBef>
                        <a:spcAft>
                          <a:spcPts val="0"/>
                        </a:spcAft>
                        <a:buClrTx/>
                        <a:buSzTx/>
                        <a:buFontTx/>
                        <a:buNone/>
                        <a:tabLst/>
                        <a:defRPr/>
                      </a:pPr>
                      <a:r>
                        <a:rPr lang="fr-FR" sz="1400" b="1" dirty="0">
                          <a:effectLst/>
                        </a:rPr>
                        <a:t>Agir et participer ensemble</a:t>
                      </a:r>
                      <a:endParaRPr lang="fr-FR" sz="1400" dirty="0">
                        <a:effectLst/>
                      </a:endParaRPr>
                    </a:p>
                    <a:p>
                      <a:endParaRPr lang="fr-FR" dirty="0"/>
                    </a:p>
                  </a:txBody>
                  <a:tcPr/>
                </a:tc>
                <a:tc>
                  <a:txBody>
                    <a:bodyPr/>
                    <a:lstStyle/>
                    <a:p>
                      <a:pPr marL="285750" indent="-285750">
                        <a:lnSpc>
                          <a:spcPct val="105000"/>
                        </a:lnSpc>
                        <a:spcAft>
                          <a:spcPts val="800"/>
                        </a:spcAft>
                        <a:buFont typeface="Wingdings" panose="05000000000000000000" pitchFamily="2" charset="2"/>
                        <a:buChar char="ü"/>
                      </a:pPr>
                      <a:r>
                        <a:rPr lang="fr-FR" sz="1300" dirty="0">
                          <a:effectLst/>
                        </a:rPr>
                        <a:t>Droit d’expression du citoyen</a:t>
                      </a:r>
                    </a:p>
                    <a:p>
                      <a:pPr marL="285750" indent="-285750">
                        <a:lnSpc>
                          <a:spcPct val="105000"/>
                        </a:lnSpc>
                        <a:spcAft>
                          <a:spcPts val="800"/>
                        </a:spcAft>
                        <a:buFont typeface="Wingdings" panose="05000000000000000000" pitchFamily="2" charset="2"/>
                        <a:buChar char="ü"/>
                      </a:pPr>
                      <a:r>
                        <a:rPr lang="fr-FR" sz="1300" dirty="0">
                          <a:effectLst/>
                        </a:rPr>
                        <a:t>Droit d’être représenté </a:t>
                      </a:r>
                    </a:p>
                    <a:p>
                      <a:pPr marL="285750" indent="-285750">
                        <a:lnSpc>
                          <a:spcPct val="105000"/>
                        </a:lnSpc>
                        <a:spcAft>
                          <a:spcPts val="800"/>
                        </a:spcAft>
                        <a:buFont typeface="Wingdings" panose="05000000000000000000" pitchFamily="2" charset="2"/>
                        <a:buChar char="ü"/>
                      </a:pPr>
                      <a:r>
                        <a:rPr lang="fr-FR" sz="1300" dirty="0">
                          <a:effectLst/>
                        </a:rPr>
                        <a:t>Droit de se plaindre </a:t>
                      </a:r>
                    </a:p>
                    <a:p>
                      <a:pPr marL="285750" indent="-285750">
                        <a:lnSpc>
                          <a:spcPct val="105000"/>
                        </a:lnSpc>
                        <a:spcAft>
                          <a:spcPts val="800"/>
                        </a:spcAft>
                        <a:buFont typeface="Wingdings" panose="05000000000000000000" pitchFamily="2" charset="2"/>
                        <a:buChar char="ü"/>
                      </a:pPr>
                      <a:r>
                        <a:rPr lang="fr-FR" sz="1300" dirty="0">
                          <a:effectLst/>
                        </a:rPr>
                        <a:t>Droit de signaler des dysfonctionnements</a:t>
                      </a:r>
                      <a:endParaRPr lang="fr-FR" sz="1300" dirty="0">
                        <a:effectLst/>
                        <a:latin typeface="Calibri" panose="020F0502020204030204" pitchFamily="34" charset="0"/>
                        <a:ea typeface="Calibri" panose="020F0502020204030204" pitchFamily="34" charset="0"/>
                      </a:endParaRPr>
                    </a:p>
                  </a:txBody>
                  <a:tcPr/>
                </a:tc>
                <a:tc>
                  <a:txBody>
                    <a:bodyPr/>
                    <a:lstStyle/>
                    <a:p>
                      <a:pPr marL="0" algn="l" defTabSz="914354" rtl="0" eaLnBrk="1" latinLnBrk="0" hangingPunct="1">
                        <a:lnSpc>
                          <a:spcPct val="105000"/>
                        </a:lnSpc>
                        <a:spcAft>
                          <a:spcPts val="800"/>
                        </a:spcAft>
                        <a:tabLst>
                          <a:tab pos="228600" algn="l"/>
                        </a:tabLst>
                      </a:pPr>
                      <a:r>
                        <a:rPr lang="fr-FR" sz="1200" kern="1200" dirty="0">
                          <a:solidFill>
                            <a:schemeClr val="tx1"/>
                          </a:solidFill>
                          <a:effectLst/>
                        </a:rPr>
                        <a:t>- Faire valoir le point de vue des usagers (malades et aidants) sur la qualité de la prise en charge et le respect des droits </a:t>
                      </a:r>
                    </a:p>
                    <a:p>
                      <a:pPr marL="0" algn="l" defTabSz="914354" rtl="0" eaLnBrk="1" latinLnBrk="0" hangingPunct="1">
                        <a:lnSpc>
                          <a:spcPct val="105000"/>
                        </a:lnSpc>
                        <a:spcAft>
                          <a:spcPts val="800"/>
                        </a:spcAft>
                        <a:tabLst>
                          <a:tab pos="228600" algn="l"/>
                        </a:tabLst>
                      </a:pPr>
                      <a:r>
                        <a:rPr lang="fr-FR" sz="1200" kern="1200" dirty="0">
                          <a:solidFill>
                            <a:schemeClr val="tx1"/>
                          </a:solidFill>
                          <a:effectLst/>
                        </a:rPr>
                        <a:t>- Revendiquer de participer à l’analyse des besoins de santé d’un territoire, </a:t>
                      </a:r>
                    </a:p>
                    <a:p>
                      <a:pPr marL="0" algn="l" defTabSz="914354" rtl="0" eaLnBrk="1" latinLnBrk="0" hangingPunct="1">
                        <a:lnSpc>
                          <a:spcPct val="105000"/>
                        </a:lnSpc>
                        <a:spcAft>
                          <a:spcPts val="800"/>
                        </a:spcAft>
                        <a:tabLst>
                          <a:tab pos="228600" algn="l"/>
                        </a:tabLst>
                      </a:pPr>
                      <a:r>
                        <a:rPr lang="fr-FR" sz="1200" kern="1200" dirty="0">
                          <a:solidFill>
                            <a:schemeClr val="tx1"/>
                          </a:solidFill>
                          <a:effectLst/>
                        </a:rPr>
                        <a:t>- Prôner que chaque usager soit acteur de sa propre santé, et perçu comme un partenaire </a:t>
                      </a:r>
                      <a:endParaRPr lang="fr-FR" sz="1200" kern="1200" dirty="0">
                        <a:solidFill>
                          <a:schemeClr val="tx1"/>
                        </a:solidFill>
                        <a:effectLst/>
                        <a:latin typeface="HelveticaNeueLT Std Lt"/>
                        <a:ea typeface="Calibri" panose="020F0502020204030204" pitchFamily="34" charset="0"/>
                        <a:cs typeface="Arial" panose="020B0604020202020204" pitchFamily="34" charset="0"/>
                      </a:endParaRPr>
                    </a:p>
                  </a:txBody>
                  <a:tcPr/>
                </a:tc>
                <a:extLst>
                  <a:ext uri="{0D108BD9-81ED-4DB2-BD59-A6C34878D82A}">
                    <a16:rowId xmlns:a16="http://schemas.microsoft.com/office/drawing/2014/main" val="2979427983"/>
                  </a:ext>
                </a:extLst>
              </a:tr>
              <a:tr h="1158844">
                <a:tc>
                  <a:txBody>
                    <a:bodyPr/>
                    <a:lstStyle/>
                    <a:p>
                      <a:pPr marL="0" marR="0" lvl="0" indent="0" algn="l" defTabSz="914354" rtl="0" eaLnBrk="1" fontAlgn="auto" latinLnBrk="0" hangingPunct="1">
                        <a:lnSpc>
                          <a:spcPct val="100000"/>
                        </a:lnSpc>
                        <a:spcBef>
                          <a:spcPts val="0"/>
                        </a:spcBef>
                        <a:spcAft>
                          <a:spcPts val="0"/>
                        </a:spcAft>
                        <a:buClrTx/>
                        <a:buSzTx/>
                        <a:buFontTx/>
                        <a:buNone/>
                        <a:tabLst/>
                        <a:defRPr/>
                      </a:pPr>
                      <a:r>
                        <a:rPr lang="fr-FR" sz="1400" b="1" dirty="0">
                          <a:effectLst/>
                        </a:rPr>
                        <a:t>Accéder aux soins et à la santé pour tous</a:t>
                      </a:r>
                      <a:endParaRPr lang="fr-FR" sz="1400" dirty="0">
                        <a:effectLst/>
                      </a:endParaRPr>
                    </a:p>
                    <a:p>
                      <a:endParaRPr lang="fr-FR" dirty="0"/>
                    </a:p>
                  </a:txBody>
                  <a:tcPr/>
                </a:tc>
                <a:tc>
                  <a:txBody>
                    <a:bodyPr/>
                    <a:lstStyle/>
                    <a:p>
                      <a:pPr marL="285750" indent="-285750" algn="l" defTabSz="914354" rtl="0" eaLnBrk="1" latinLnBrk="0" hangingPunct="1">
                        <a:lnSpc>
                          <a:spcPct val="105000"/>
                        </a:lnSpc>
                        <a:spcAft>
                          <a:spcPts val="800"/>
                        </a:spcAft>
                        <a:buFont typeface="Wingdings" panose="05000000000000000000" pitchFamily="2" charset="2"/>
                        <a:buChar char="ü"/>
                      </a:pPr>
                      <a:r>
                        <a:rPr lang="fr-FR" sz="1300" kern="1200" dirty="0">
                          <a:solidFill>
                            <a:schemeClr val="dk1"/>
                          </a:solidFill>
                          <a:effectLst/>
                        </a:rPr>
                        <a:t>Droit fondamental d’accès à la santé</a:t>
                      </a:r>
                    </a:p>
                    <a:p>
                      <a:pPr marL="285750" indent="-285750" algn="l" defTabSz="914354" rtl="0" eaLnBrk="1" latinLnBrk="0" hangingPunct="1">
                        <a:lnSpc>
                          <a:spcPct val="105000"/>
                        </a:lnSpc>
                        <a:spcAft>
                          <a:spcPts val="800"/>
                        </a:spcAft>
                        <a:buFont typeface="Wingdings" panose="05000000000000000000" pitchFamily="2" charset="2"/>
                        <a:buChar char="ü"/>
                      </a:pPr>
                      <a:r>
                        <a:rPr lang="fr-FR" sz="1300" kern="1200" dirty="0">
                          <a:solidFill>
                            <a:schemeClr val="dk1"/>
                          </a:solidFill>
                          <a:effectLst/>
                        </a:rPr>
                        <a:t>Droit à la protection de la santé</a:t>
                      </a:r>
                    </a:p>
                    <a:p>
                      <a:pPr marL="285750" indent="-285750" algn="l" defTabSz="914354" rtl="0" eaLnBrk="1" latinLnBrk="0" hangingPunct="1">
                        <a:lnSpc>
                          <a:spcPct val="105000"/>
                        </a:lnSpc>
                        <a:spcAft>
                          <a:spcPts val="800"/>
                        </a:spcAft>
                        <a:buFont typeface="Wingdings" panose="05000000000000000000" pitchFamily="2" charset="2"/>
                        <a:buChar char="ü"/>
                      </a:pPr>
                      <a:r>
                        <a:rPr lang="fr-FR" sz="1300" kern="1200" dirty="0">
                          <a:solidFill>
                            <a:schemeClr val="dk1"/>
                          </a:solidFill>
                          <a:effectLst/>
                        </a:rPr>
                        <a:t>Droit opposable au refus de soins</a:t>
                      </a:r>
                      <a:endParaRPr lang="fr-FR" sz="1300" kern="1200" dirty="0">
                        <a:solidFill>
                          <a:schemeClr val="dk1"/>
                        </a:solidFill>
                        <a:effectLst/>
                        <a:latin typeface="HelveticaNeueLT Std Lt"/>
                        <a:ea typeface="Calibri" panose="020F0502020204030204" pitchFamily="34" charset="0"/>
                        <a:cs typeface="Arial" panose="020B0604020202020204" pitchFamily="34" charset="0"/>
                      </a:endParaRPr>
                    </a:p>
                  </a:txBody>
                  <a:tcPr/>
                </a:tc>
                <a:tc>
                  <a:txBody>
                    <a:bodyPr/>
                    <a:lstStyle/>
                    <a:p>
                      <a:pPr marL="171450" indent="-171450" algn="l" defTabSz="914354" rtl="0" eaLnBrk="1" latinLnBrk="0" hangingPunct="1">
                        <a:lnSpc>
                          <a:spcPct val="105000"/>
                        </a:lnSpc>
                        <a:spcAft>
                          <a:spcPts val="800"/>
                        </a:spcAft>
                        <a:buFontTx/>
                        <a:buChar char="-"/>
                        <a:tabLst>
                          <a:tab pos="228600" algn="l"/>
                        </a:tabLst>
                      </a:pPr>
                      <a:r>
                        <a:rPr lang="fr-FR" sz="1200" b="0" kern="1200" dirty="0">
                          <a:solidFill>
                            <a:schemeClr val="tx1"/>
                          </a:solidFill>
                          <a:effectLst/>
                        </a:rPr>
                        <a:t>Défendre tous les usagers, y compris ceux qui sont éloignés des dispositifs de santé </a:t>
                      </a:r>
                    </a:p>
                    <a:p>
                      <a:pPr marL="171450" indent="-171450" algn="l" defTabSz="914354" rtl="0" eaLnBrk="1" latinLnBrk="0" hangingPunct="1">
                        <a:lnSpc>
                          <a:spcPct val="105000"/>
                        </a:lnSpc>
                        <a:spcAft>
                          <a:spcPts val="800"/>
                        </a:spcAft>
                        <a:buFontTx/>
                        <a:buChar char="-"/>
                        <a:tabLst>
                          <a:tab pos="228600" algn="l"/>
                        </a:tabLst>
                      </a:pPr>
                      <a:r>
                        <a:rPr lang="fr-FR" sz="1200" b="0" kern="1200" dirty="0">
                          <a:solidFill>
                            <a:schemeClr val="tx1"/>
                          </a:solidFill>
                          <a:effectLst/>
                        </a:rPr>
                        <a:t>Lutter contre les discriminations qui ont pour conséquences les refus et renoncement aux soins</a:t>
                      </a:r>
                    </a:p>
                    <a:p>
                      <a:pPr marL="171450" indent="-171450" algn="l" defTabSz="914354" rtl="0" eaLnBrk="1" latinLnBrk="0" hangingPunct="1">
                        <a:lnSpc>
                          <a:spcPct val="105000"/>
                        </a:lnSpc>
                        <a:spcAft>
                          <a:spcPts val="800"/>
                        </a:spcAft>
                        <a:buFontTx/>
                        <a:buChar char="-"/>
                        <a:tabLst>
                          <a:tab pos="228600" algn="l"/>
                        </a:tabLst>
                      </a:pPr>
                      <a:r>
                        <a:rPr lang="fr-FR" sz="1200" b="0" kern="1200" dirty="0">
                          <a:solidFill>
                            <a:schemeClr val="tx1"/>
                          </a:solidFill>
                          <a:effectLst/>
                        </a:rPr>
                        <a:t>Revendiquer l’accès au système de santé et non seulement l’accès aux soins (prévention, soins médicaux, accompagnement) pour toutes les populations</a:t>
                      </a:r>
                      <a:endParaRPr lang="fr-FR" sz="1200" b="0" kern="1200" dirty="0">
                        <a:solidFill>
                          <a:schemeClr val="tx1"/>
                        </a:solidFill>
                        <a:effectLst/>
                        <a:latin typeface="HelveticaNeueLT Std Lt"/>
                        <a:ea typeface="Calibri" panose="020F0502020204030204" pitchFamily="34" charset="0"/>
                        <a:cs typeface="Arial" panose="020B0604020202020204" pitchFamily="34" charset="0"/>
                      </a:endParaRPr>
                    </a:p>
                  </a:txBody>
                  <a:tcPr/>
                </a:tc>
                <a:extLst>
                  <a:ext uri="{0D108BD9-81ED-4DB2-BD59-A6C34878D82A}">
                    <a16:rowId xmlns:a16="http://schemas.microsoft.com/office/drawing/2014/main" val="4236328703"/>
                  </a:ext>
                </a:extLst>
              </a:tr>
              <a:tr h="1157758">
                <a:tc>
                  <a:txBody>
                    <a:bodyPr/>
                    <a:lstStyle/>
                    <a:p>
                      <a:pPr marL="0" marR="0" lvl="0" indent="0" algn="l" defTabSz="914354" rtl="0" eaLnBrk="1" fontAlgn="auto" latinLnBrk="0" hangingPunct="1">
                        <a:lnSpc>
                          <a:spcPct val="100000"/>
                        </a:lnSpc>
                        <a:spcBef>
                          <a:spcPts val="0"/>
                        </a:spcBef>
                        <a:spcAft>
                          <a:spcPts val="0"/>
                        </a:spcAft>
                        <a:buClrTx/>
                        <a:buSzTx/>
                        <a:buFontTx/>
                        <a:buNone/>
                        <a:tabLst/>
                        <a:defRPr/>
                      </a:pPr>
                      <a:r>
                        <a:rPr lang="fr-FR" sz="1400" b="1" kern="1200" dirty="0">
                          <a:solidFill>
                            <a:schemeClr val="tx1"/>
                          </a:solidFill>
                          <a:effectLst/>
                        </a:rPr>
                        <a:t>Savoir et choisir</a:t>
                      </a:r>
                    </a:p>
                    <a:p>
                      <a:endParaRPr lang="fr-FR" dirty="0"/>
                    </a:p>
                  </a:txBody>
                  <a:tcPr/>
                </a:tc>
                <a:tc>
                  <a:txBody>
                    <a:bodyPr/>
                    <a:lstStyle/>
                    <a:p>
                      <a:pPr marL="285750" indent="-285750" algn="l" defTabSz="914354" rtl="0" eaLnBrk="1" latinLnBrk="0" hangingPunct="1">
                        <a:lnSpc>
                          <a:spcPct val="105000"/>
                        </a:lnSpc>
                        <a:spcAft>
                          <a:spcPts val="800"/>
                        </a:spcAft>
                        <a:buFont typeface="Wingdings" panose="05000000000000000000" pitchFamily="2" charset="2"/>
                        <a:buChar char="ü"/>
                      </a:pPr>
                      <a:r>
                        <a:rPr lang="fr-FR" sz="1300" kern="1200" dirty="0">
                          <a:solidFill>
                            <a:schemeClr val="dk1"/>
                          </a:solidFill>
                          <a:effectLst/>
                        </a:rPr>
                        <a:t>Droit de décider pour sa santé</a:t>
                      </a:r>
                    </a:p>
                    <a:p>
                      <a:pPr marL="285750" indent="-285750" algn="l" defTabSz="914354" rtl="0" eaLnBrk="1" latinLnBrk="0" hangingPunct="1">
                        <a:lnSpc>
                          <a:spcPct val="105000"/>
                        </a:lnSpc>
                        <a:spcAft>
                          <a:spcPts val="800"/>
                        </a:spcAft>
                        <a:buFont typeface="Wingdings" panose="05000000000000000000" pitchFamily="2" charset="2"/>
                        <a:buChar char="ü"/>
                      </a:pPr>
                      <a:r>
                        <a:rPr lang="fr-FR" sz="1300" kern="1200" dirty="0">
                          <a:solidFill>
                            <a:schemeClr val="dk1"/>
                          </a:solidFill>
                          <a:effectLst/>
                        </a:rPr>
                        <a:t> Droit à l’information</a:t>
                      </a:r>
                    </a:p>
                    <a:p>
                      <a:pPr marL="285750" indent="-285750" algn="l" defTabSz="914354" rtl="0" eaLnBrk="1" latinLnBrk="0" hangingPunct="1">
                        <a:lnSpc>
                          <a:spcPct val="105000"/>
                        </a:lnSpc>
                        <a:spcAft>
                          <a:spcPts val="800"/>
                        </a:spcAft>
                        <a:buFont typeface="Wingdings" panose="05000000000000000000" pitchFamily="2" charset="2"/>
                        <a:buChar char="ü"/>
                      </a:pPr>
                      <a:r>
                        <a:rPr lang="fr-FR" sz="1300" kern="1200" dirty="0">
                          <a:solidFill>
                            <a:schemeClr val="dk1"/>
                          </a:solidFill>
                          <a:effectLst/>
                        </a:rPr>
                        <a:t>Droit au consentement</a:t>
                      </a:r>
                    </a:p>
                    <a:p>
                      <a:pPr marL="285750" indent="-285750" algn="l" defTabSz="914354" rtl="0" eaLnBrk="1" latinLnBrk="0" hangingPunct="1">
                        <a:lnSpc>
                          <a:spcPct val="105000"/>
                        </a:lnSpc>
                        <a:spcAft>
                          <a:spcPts val="800"/>
                        </a:spcAft>
                        <a:buFont typeface="Wingdings" panose="05000000000000000000" pitchFamily="2" charset="2"/>
                        <a:buChar char="ü"/>
                      </a:pPr>
                      <a:r>
                        <a:rPr lang="fr-FR" sz="1300" kern="1200" dirty="0">
                          <a:solidFill>
                            <a:schemeClr val="dk1"/>
                          </a:solidFill>
                          <a:effectLst/>
                        </a:rPr>
                        <a:t>Droit à un 2e avis</a:t>
                      </a:r>
                      <a:endParaRPr lang="fr-FR" sz="1300" kern="1200" dirty="0">
                        <a:solidFill>
                          <a:schemeClr val="dk1"/>
                        </a:solidFill>
                        <a:effectLst/>
                        <a:latin typeface="HelveticaNeueLT Std Lt"/>
                        <a:ea typeface="Calibri" panose="020F0502020204030204" pitchFamily="34" charset="0"/>
                        <a:cs typeface="Arial" panose="020B0604020202020204" pitchFamily="34" charset="0"/>
                      </a:endParaRPr>
                    </a:p>
                  </a:txBody>
                  <a:tcPr/>
                </a:tc>
                <a:tc>
                  <a:txBody>
                    <a:bodyPr/>
                    <a:lstStyle/>
                    <a:p>
                      <a:pPr marL="0" algn="l" defTabSz="914354" rtl="0" eaLnBrk="1" latinLnBrk="0" hangingPunct="1">
                        <a:lnSpc>
                          <a:spcPct val="105000"/>
                        </a:lnSpc>
                        <a:spcAft>
                          <a:spcPts val="800"/>
                        </a:spcAft>
                        <a:tabLst>
                          <a:tab pos="228600" algn="l"/>
                        </a:tabLst>
                      </a:pPr>
                      <a:r>
                        <a:rPr lang="fr-FR" sz="1200" b="0" kern="1200" dirty="0">
                          <a:solidFill>
                            <a:schemeClr val="tx1"/>
                          </a:solidFill>
                          <a:effectLst/>
                        </a:rPr>
                        <a:t>- Rappeler que l’information donnée par les professionnels doit être compréhensible et appropriée, afin de leur permettre un choix éclairé en toutes circonstances</a:t>
                      </a:r>
                    </a:p>
                    <a:p>
                      <a:pPr marL="0" algn="l" defTabSz="914354" rtl="0" eaLnBrk="1" latinLnBrk="0" hangingPunct="1">
                        <a:lnSpc>
                          <a:spcPct val="105000"/>
                        </a:lnSpc>
                        <a:spcAft>
                          <a:spcPts val="800"/>
                        </a:spcAft>
                        <a:tabLst>
                          <a:tab pos="228600" algn="l"/>
                        </a:tabLst>
                      </a:pPr>
                      <a:r>
                        <a:rPr lang="fr-FR" sz="1200" b="0" kern="1200" dirty="0">
                          <a:solidFill>
                            <a:schemeClr val="tx1"/>
                          </a:solidFill>
                          <a:effectLst/>
                        </a:rPr>
                        <a:t>- Demander nous-même les informations qui nous permettront de participer aux décisions dans nos instances</a:t>
                      </a:r>
                    </a:p>
                    <a:p>
                      <a:pPr marL="0" algn="l" defTabSz="914354" rtl="0" eaLnBrk="1" latinLnBrk="0" hangingPunct="1">
                        <a:lnSpc>
                          <a:spcPct val="105000"/>
                        </a:lnSpc>
                        <a:spcAft>
                          <a:spcPts val="800"/>
                        </a:spcAft>
                      </a:pPr>
                      <a:r>
                        <a:rPr lang="fr-FR" sz="1200" b="0" kern="1200" dirty="0">
                          <a:solidFill>
                            <a:schemeClr val="tx1"/>
                          </a:solidFill>
                          <a:effectLst/>
                        </a:rPr>
                        <a:t>- Veiller à ce que l’information arrive au bon moment et au bon endroit pour l’usager</a:t>
                      </a:r>
                      <a:endParaRPr lang="fr-FR" sz="1200" b="0" kern="1200" dirty="0">
                        <a:solidFill>
                          <a:schemeClr val="tx1"/>
                        </a:solidFill>
                        <a:effectLst/>
                        <a:latin typeface="HelveticaNeueLT Std Lt"/>
                        <a:ea typeface="Calibri" panose="020F0502020204030204" pitchFamily="34" charset="0"/>
                        <a:cs typeface="Arial" panose="020B0604020202020204" pitchFamily="34" charset="0"/>
                      </a:endParaRPr>
                    </a:p>
                  </a:txBody>
                  <a:tcPr/>
                </a:tc>
                <a:extLst>
                  <a:ext uri="{0D108BD9-81ED-4DB2-BD59-A6C34878D82A}">
                    <a16:rowId xmlns:a16="http://schemas.microsoft.com/office/drawing/2014/main" val="1480170941"/>
                  </a:ext>
                </a:extLst>
              </a:tr>
              <a:tr h="1112539">
                <a:tc>
                  <a:txBody>
                    <a:bodyPr/>
                    <a:lstStyle/>
                    <a:p>
                      <a:r>
                        <a:rPr lang="fr-FR" sz="1400" b="1" dirty="0">
                          <a:effectLst/>
                        </a:rPr>
                        <a:t>Prévenir, améliorer, réparer</a:t>
                      </a:r>
                      <a:endParaRPr lang="fr-FR" sz="1400" dirty="0">
                        <a:effectLst/>
                        <a:latin typeface="Calibri" panose="020F0502020204030204" pitchFamily="34" charset="0"/>
                        <a:ea typeface="Calibri" panose="020F0502020204030204" pitchFamily="34" charset="0"/>
                      </a:endParaRPr>
                    </a:p>
                  </a:txBody>
                  <a:tcPr/>
                </a:tc>
                <a:tc>
                  <a:txBody>
                    <a:bodyPr/>
                    <a:lstStyle/>
                    <a:p>
                      <a:pPr marL="285750" indent="-285750" algn="just">
                        <a:buFont typeface="Wingdings" panose="05000000000000000000" pitchFamily="2" charset="2"/>
                        <a:buChar char="ü"/>
                      </a:pPr>
                      <a:r>
                        <a:rPr lang="fr-FR" sz="1300" dirty="0">
                          <a:effectLst/>
                        </a:rPr>
                        <a:t>Droit de se signaler, de se plaindre</a:t>
                      </a:r>
                    </a:p>
                    <a:p>
                      <a:pPr marL="285750" indent="-285750" algn="just">
                        <a:buFont typeface="Wingdings" panose="05000000000000000000" pitchFamily="2" charset="2"/>
                        <a:buChar char="ü"/>
                      </a:pPr>
                      <a:r>
                        <a:rPr lang="fr-FR" sz="1300" dirty="0">
                          <a:effectLst/>
                        </a:rPr>
                        <a:t>Droit de participer </a:t>
                      </a:r>
                    </a:p>
                    <a:p>
                      <a:pPr marL="285750" indent="-285750" algn="just">
                        <a:buFont typeface="Wingdings" panose="05000000000000000000" pitchFamily="2" charset="2"/>
                        <a:buChar char="ü"/>
                      </a:pPr>
                      <a:r>
                        <a:rPr lang="fr-FR" sz="1300" dirty="0">
                          <a:effectLst/>
                        </a:rPr>
                        <a:t>Droit à accéder à des voies de recours</a:t>
                      </a:r>
                    </a:p>
                    <a:p>
                      <a:pPr marL="285750" indent="-285750" algn="just">
                        <a:buFont typeface="Wingdings" panose="05000000000000000000" pitchFamily="2" charset="2"/>
                        <a:buChar char="ü"/>
                      </a:pPr>
                      <a:r>
                        <a:rPr lang="fr-FR" sz="1300" dirty="0">
                          <a:effectLst/>
                        </a:rPr>
                        <a:t>Droit à une indemnisation des préjudices</a:t>
                      </a:r>
                    </a:p>
                    <a:p>
                      <a:endParaRPr lang="fr-FR" sz="1300" dirty="0"/>
                    </a:p>
                  </a:txBody>
                  <a:tcPr/>
                </a:tc>
                <a:tc>
                  <a:txBody>
                    <a:bodyPr/>
                    <a:lstStyle/>
                    <a:p>
                      <a:pPr marL="0" algn="l" defTabSz="914354" rtl="0" eaLnBrk="1" latinLnBrk="0" hangingPunct="1">
                        <a:lnSpc>
                          <a:spcPct val="105000"/>
                        </a:lnSpc>
                        <a:spcAft>
                          <a:spcPts val="800"/>
                        </a:spcAft>
                        <a:tabLst>
                          <a:tab pos="228600" algn="l"/>
                        </a:tabLst>
                      </a:pPr>
                      <a:r>
                        <a:rPr lang="fr-FR" sz="1800" dirty="0">
                          <a:effectLst/>
                        </a:rPr>
                        <a:t>-</a:t>
                      </a:r>
                      <a:r>
                        <a:rPr lang="fr-FR" sz="1200" b="0" kern="1200" dirty="0">
                          <a:solidFill>
                            <a:schemeClr val="tx1"/>
                          </a:solidFill>
                          <a:effectLst/>
                        </a:rPr>
                        <a:t>Agir sur les causes des problèmes, pour éviter qu’ils ne se reproduisent</a:t>
                      </a:r>
                    </a:p>
                    <a:p>
                      <a:pPr marL="0" algn="l" defTabSz="914354" rtl="0" eaLnBrk="1" latinLnBrk="0" hangingPunct="1">
                        <a:lnSpc>
                          <a:spcPct val="105000"/>
                        </a:lnSpc>
                        <a:spcAft>
                          <a:spcPts val="800"/>
                        </a:spcAft>
                        <a:tabLst>
                          <a:tab pos="228600" algn="l"/>
                        </a:tabLst>
                      </a:pPr>
                      <a:r>
                        <a:rPr lang="fr-FR" sz="1200" b="0" kern="1200" dirty="0">
                          <a:solidFill>
                            <a:schemeClr val="tx1"/>
                          </a:solidFill>
                          <a:effectLst/>
                        </a:rPr>
                        <a:t>-Défendre le droit à réparation d’un préjudice subi</a:t>
                      </a:r>
                    </a:p>
                    <a:p>
                      <a:pPr marL="0" algn="l" defTabSz="914354" rtl="0" eaLnBrk="1" latinLnBrk="0" hangingPunct="1">
                        <a:lnSpc>
                          <a:spcPct val="105000"/>
                        </a:lnSpc>
                        <a:spcAft>
                          <a:spcPts val="800"/>
                        </a:spcAft>
                        <a:tabLst>
                          <a:tab pos="228600" algn="l"/>
                        </a:tabLst>
                      </a:pPr>
                      <a:r>
                        <a:rPr lang="fr-FR" sz="1200" b="0" kern="1200" dirty="0">
                          <a:solidFill>
                            <a:schemeClr val="tx1"/>
                          </a:solidFill>
                          <a:effectLst/>
                        </a:rPr>
                        <a:t>- Favoriser les actions de prévention et de promotion de la santé au sein des établissements de santé et sur le territoire.</a:t>
                      </a:r>
                      <a:endParaRPr lang="fr-FR" sz="1200" b="0" kern="1200" dirty="0">
                        <a:solidFill>
                          <a:schemeClr val="tx1"/>
                        </a:solidFill>
                        <a:effectLst/>
                        <a:latin typeface="HelveticaNeueLT Std Lt"/>
                        <a:ea typeface="Calibri" panose="020F0502020204030204" pitchFamily="34" charset="0"/>
                        <a:cs typeface="Arial" panose="020B0604020202020204" pitchFamily="34" charset="0"/>
                      </a:endParaRPr>
                    </a:p>
                  </a:txBody>
                  <a:tcPr/>
                </a:tc>
                <a:extLst>
                  <a:ext uri="{0D108BD9-81ED-4DB2-BD59-A6C34878D82A}">
                    <a16:rowId xmlns:a16="http://schemas.microsoft.com/office/drawing/2014/main" val="951073735"/>
                  </a:ext>
                </a:extLst>
              </a:tr>
              <a:tr h="1610237">
                <a:tc>
                  <a:txBody>
                    <a:bodyPr/>
                    <a:lstStyle/>
                    <a:p>
                      <a:pPr marL="0" marR="0" lvl="0" indent="0" algn="l" defTabSz="914354" rtl="0" eaLnBrk="1" fontAlgn="auto" latinLnBrk="0" hangingPunct="1">
                        <a:lnSpc>
                          <a:spcPct val="100000"/>
                        </a:lnSpc>
                        <a:spcBef>
                          <a:spcPts val="0"/>
                        </a:spcBef>
                        <a:spcAft>
                          <a:spcPts val="0"/>
                        </a:spcAft>
                        <a:buClrTx/>
                        <a:buSzTx/>
                        <a:buFontTx/>
                        <a:buNone/>
                        <a:tabLst/>
                        <a:defRPr/>
                      </a:pPr>
                      <a:r>
                        <a:rPr lang="fr-FR" sz="1400" b="1" dirty="0">
                          <a:effectLst/>
                        </a:rPr>
                        <a:t>Défendre la sécurité des patients et la qualité des soins</a:t>
                      </a:r>
                      <a:endParaRPr lang="fr-FR" sz="1400" dirty="0">
                        <a:effectLst/>
                      </a:endParaRPr>
                    </a:p>
                    <a:p>
                      <a:endParaRPr lang="fr-FR" sz="1400" dirty="0"/>
                    </a:p>
                  </a:txBody>
                  <a:tcPr/>
                </a:tc>
                <a:tc>
                  <a:txBody>
                    <a:bodyPr/>
                    <a:lstStyle/>
                    <a:p>
                      <a:pPr marL="285750" indent="-285750">
                        <a:lnSpc>
                          <a:spcPct val="105000"/>
                        </a:lnSpc>
                        <a:spcAft>
                          <a:spcPts val="800"/>
                        </a:spcAft>
                        <a:buFont typeface="Wingdings" panose="05000000000000000000" pitchFamily="2" charset="2"/>
                        <a:buChar char="ü"/>
                      </a:pPr>
                      <a:r>
                        <a:rPr lang="fr-FR" sz="1300" dirty="0">
                          <a:effectLst/>
                        </a:rPr>
                        <a:t>Respect de l’intégrité de la personne, de sa vie privée, </a:t>
                      </a:r>
                    </a:p>
                    <a:p>
                      <a:pPr marL="285750" indent="-285750">
                        <a:lnSpc>
                          <a:spcPct val="105000"/>
                        </a:lnSpc>
                        <a:spcAft>
                          <a:spcPts val="800"/>
                        </a:spcAft>
                        <a:buFont typeface="Wingdings" panose="05000000000000000000" pitchFamily="2" charset="2"/>
                        <a:buChar char="ü"/>
                      </a:pPr>
                      <a:r>
                        <a:rPr lang="fr-FR" sz="1300" dirty="0">
                          <a:effectLst/>
                        </a:rPr>
                        <a:t>Droit à la confidentialité</a:t>
                      </a:r>
                    </a:p>
                    <a:p>
                      <a:pPr marL="285750" indent="-285750">
                        <a:lnSpc>
                          <a:spcPct val="105000"/>
                        </a:lnSpc>
                        <a:spcAft>
                          <a:spcPts val="800"/>
                        </a:spcAft>
                        <a:buFont typeface="Wingdings" panose="05000000000000000000" pitchFamily="2" charset="2"/>
                        <a:buChar char="ü"/>
                      </a:pPr>
                      <a:r>
                        <a:rPr lang="fr-FR" sz="1300" dirty="0">
                          <a:effectLst/>
                        </a:rPr>
                        <a:t>Droit à la qualité des soins </a:t>
                      </a:r>
                    </a:p>
                    <a:p>
                      <a:pPr marL="285750" indent="-285750">
                        <a:lnSpc>
                          <a:spcPct val="105000"/>
                        </a:lnSpc>
                        <a:spcAft>
                          <a:spcPts val="800"/>
                        </a:spcAft>
                        <a:buFont typeface="Wingdings" panose="05000000000000000000" pitchFamily="2" charset="2"/>
                        <a:buChar char="ü"/>
                      </a:pPr>
                      <a:r>
                        <a:rPr lang="fr-FR" sz="1300" dirty="0">
                          <a:effectLst/>
                        </a:rPr>
                        <a:t>Droit à la sécurité des soins</a:t>
                      </a:r>
                      <a:endParaRPr lang="fr-FR" sz="1300" dirty="0"/>
                    </a:p>
                  </a:txBody>
                  <a:tcPr/>
                </a:tc>
                <a:tc>
                  <a:txBody>
                    <a:bodyPr/>
                    <a:lstStyle/>
                    <a:p>
                      <a:pPr marL="0" algn="l" defTabSz="914354" rtl="0" eaLnBrk="1" latinLnBrk="0" hangingPunct="1">
                        <a:lnSpc>
                          <a:spcPct val="105000"/>
                        </a:lnSpc>
                        <a:spcAft>
                          <a:spcPts val="800"/>
                        </a:spcAft>
                        <a:tabLst>
                          <a:tab pos="228600" algn="l"/>
                        </a:tabLst>
                      </a:pPr>
                      <a:r>
                        <a:rPr lang="fr-FR" sz="1800" dirty="0">
                          <a:effectLst/>
                        </a:rPr>
                        <a:t>- </a:t>
                      </a:r>
                      <a:r>
                        <a:rPr lang="fr-FR" sz="1200" b="0" kern="1200" dirty="0">
                          <a:solidFill>
                            <a:schemeClr val="tx1"/>
                          </a:solidFill>
                          <a:effectLst/>
                        </a:rPr>
                        <a:t>Un principe à rappeler « d’abord, ne pas nuire » </a:t>
                      </a:r>
                    </a:p>
                    <a:p>
                      <a:pPr marL="0" algn="l" defTabSz="914354" rtl="0" eaLnBrk="1" latinLnBrk="0" hangingPunct="1">
                        <a:lnSpc>
                          <a:spcPct val="105000"/>
                        </a:lnSpc>
                        <a:spcAft>
                          <a:spcPts val="800"/>
                        </a:spcAft>
                        <a:tabLst>
                          <a:tab pos="228600" algn="l"/>
                        </a:tabLst>
                      </a:pPr>
                      <a:r>
                        <a:rPr lang="fr-FR" sz="1200" b="0" kern="1200" dirty="0">
                          <a:solidFill>
                            <a:schemeClr val="tx1"/>
                          </a:solidFill>
                          <a:effectLst/>
                        </a:rPr>
                        <a:t>-en cherchant constamment à ce que les bénéfices soient supérieurs aux risques pris par les patients, au niveau individuel qu’au niveau collectif.</a:t>
                      </a:r>
                    </a:p>
                    <a:p>
                      <a:pPr marL="0" algn="l" defTabSz="914354" rtl="0" eaLnBrk="1" latinLnBrk="0" hangingPunct="1">
                        <a:lnSpc>
                          <a:spcPct val="105000"/>
                        </a:lnSpc>
                        <a:spcAft>
                          <a:spcPts val="800"/>
                        </a:spcAft>
                        <a:tabLst>
                          <a:tab pos="228600" algn="l"/>
                        </a:tabLst>
                      </a:pPr>
                      <a:r>
                        <a:rPr lang="fr-FR" sz="1200" b="0" kern="1200" dirty="0">
                          <a:solidFill>
                            <a:schemeClr val="tx1"/>
                          </a:solidFill>
                          <a:effectLst/>
                        </a:rPr>
                        <a:t>-en ayant une approche globale de la sécurité et de la qualité des soins (physique, environnementale, psycho/sociale).</a:t>
                      </a:r>
                    </a:p>
                    <a:p>
                      <a:endParaRPr lang="fr-FR" dirty="0"/>
                    </a:p>
                  </a:txBody>
                  <a:tcPr/>
                </a:tc>
                <a:extLst>
                  <a:ext uri="{0D108BD9-81ED-4DB2-BD59-A6C34878D82A}">
                    <a16:rowId xmlns:a16="http://schemas.microsoft.com/office/drawing/2014/main" val="279226825"/>
                  </a:ext>
                </a:extLst>
              </a:tr>
            </a:tbl>
          </a:graphicData>
        </a:graphic>
      </p:graphicFrame>
      <p:sp>
        <p:nvSpPr>
          <p:cNvPr id="3" name="Espace réservé du numéro de diapositive 2">
            <a:extLst>
              <a:ext uri="{FF2B5EF4-FFF2-40B4-BE49-F238E27FC236}">
                <a16:creationId xmlns:a16="http://schemas.microsoft.com/office/drawing/2014/main" id="{1D2A8C0B-DD58-EC33-7186-1889C2AEF918}"/>
              </a:ext>
            </a:extLst>
          </p:cNvPr>
          <p:cNvSpPr>
            <a:spLocks noGrp="1"/>
          </p:cNvSpPr>
          <p:nvPr>
            <p:ph type="sldNum" sz="quarter" idx="12"/>
          </p:nvPr>
        </p:nvSpPr>
        <p:spPr/>
        <p:txBody>
          <a:bodyPr/>
          <a:lstStyle/>
          <a:p>
            <a:fld id="{C4C2FF6E-5044-4C4A-8301-E54DF1B5CF4A}" type="slidenum">
              <a:rPr lang="fr-FR" smtClean="0"/>
              <a:pPr/>
              <a:t>11</a:t>
            </a:fld>
            <a:endParaRPr lang="fr-FR"/>
          </a:p>
        </p:txBody>
      </p:sp>
    </p:spTree>
    <p:extLst>
      <p:ext uri="{BB962C8B-B14F-4D97-AF65-F5344CB8AC3E}">
        <p14:creationId xmlns:p14="http://schemas.microsoft.com/office/powerpoint/2010/main" val="1219799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CC543B"/>
        </a:soli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810E514-AEF7-4210-9B0D-F6A6BA4E8A37}"/>
              </a:ext>
            </a:extLst>
          </p:cNvPr>
          <p:cNvSpPr>
            <a:spLocks noGrp="1"/>
          </p:cNvSpPr>
          <p:nvPr>
            <p:ph type="ctrTitle"/>
          </p:nvPr>
        </p:nvSpPr>
        <p:spPr>
          <a:xfrm>
            <a:off x="838200" y="1792323"/>
            <a:ext cx="10604863" cy="5039359"/>
          </a:xfrm>
          <a:noFill/>
        </p:spPr>
        <p:txBody>
          <a:bodyPr>
            <a:normAutofit fontScale="90000"/>
          </a:bodyPr>
          <a:lstStyle/>
          <a:p>
            <a:br>
              <a:rPr lang="fr-FR" sz="4400" dirty="0">
                <a:solidFill>
                  <a:schemeClr val="bg1"/>
                </a:solidFill>
                <a:latin typeface="Rockwell" panose="02060603020205020403" pitchFamily="18" charset="0"/>
              </a:rPr>
            </a:br>
            <a:br>
              <a:rPr lang="fr-FR" sz="4400" dirty="0">
                <a:solidFill>
                  <a:schemeClr val="bg1"/>
                </a:solidFill>
                <a:latin typeface="Rockwell" panose="02060603020205020403" pitchFamily="18" charset="0"/>
              </a:rPr>
            </a:br>
            <a:br>
              <a:rPr lang="fr-FR" sz="4400" dirty="0">
                <a:solidFill>
                  <a:schemeClr val="bg1"/>
                </a:solidFill>
                <a:latin typeface="Rockwell" panose="02060603020205020403" pitchFamily="18" charset="0"/>
              </a:rPr>
            </a:br>
            <a:br>
              <a:rPr lang="fr-FR" sz="4400" dirty="0">
                <a:solidFill>
                  <a:schemeClr val="bg1"/>
                </a:solidFill>
                <a:latin typeface="Rockwell" panose="02060603020205020403" pitchFamily="18" charset="0"/>
              </a:rPr>
            </a:br>
            <a:r>
              <a:rPr lang="fr-FR" sz="4400" dirty="0">
                <a:solidFill>
                  <a:schemeClr val="bg1"/>
                </a:solidFill>
                <a:latin typeface="Rockwell" panose="02060603020205020403" pitchFamily="18" charset="0"/>
              </a:rPr>
              <a:t>Zooms thématiques sur :</a:t>
            </a:r>
            <a:br>
              <a:rPr lang="fr-FR" sz="4400" dirty="0">
                <a:solidFill>
                  <a:schemeClr val="bg1"/>
                </a:solidFill>
                <a:latin typeface="Rockwell" panose="02060603020205020403" pitchFamily="18" charset="0"/>
              </a:rPr>
            </a:br>
            <a:r>
              <a:rPr lang="fr-FR" sz="4400" dirty="0">
                <a:solidFill>
                  <a:schemeClr val="bg1"/>
                </a:solidFill>
                <a:latin typeface="Rockwell" panose="02060603020205020403" pitchFamily="18" charset="0"/>
              </a:rPr>
              <a:t>La démocratie en santé et l’</a:t>
            </a:r>
            <a:r>
              <a:rPr lang="fr-FR" sz="4400" dirty="0" err="1">
                <a:solidFill>
                  <a:schemeClr val="bg1"/>
                </a:solidFill>
                <a:latin typeface="Rockwell" panose="02060603020205020403" pitchFamily="18" charset="0"/>
              </a:rPr>
              <a:t>accés</a:t>
            </a:r>
            <a:r>
              <a:rPr lang="fr-FR" sz="4400" dirty="0">
                <a:solidFill>
                  <a:schemeClr val="bg1"/>
                </a:solidFill>
                <a:latin typeface="Rockwell" panose="02060603020205020403" pitchFamily="18" charset="0"/>
              </a:rPr>
              <a:t> au médecin traitant /la permanence des soins /la prévention</a:t>
            </a:r>
            <a:br>
              <a:rPr lang="fr-FR" sz="4400" dirty="0">
                <a:solidFill>
                  <a:schemeClr val="bg1"/>
                </a:solidFill>
                <a:latin typeface="Rockwell" panose="02060603020205020403" pitchFamily="18" charset="0"/>
              </a:rPr>
            </a:br>
            <a:br>
              <a:rPr lang="fr-FR" sz="4400" dirty="0">
                <a:solidFill>
                  <a:schemeClr val="bg1"/>
                </a:solidFill>
                <a:latin typeface="Rockwell" panose="02060603020205020403" pitchFamily="18" charset="0"/>
              </a:rPr>
            </a:br>
            <a:br>
              <a:rPr lang="fr-FR" sz="4400" dirty="0">
                <a:solidFill>
                  <a:schemeClr val="bg1"/>
                </a:solidFill>
                <a:latin typeface="Rockwell" panose="02060603020205020403" pitchFamily="18" charset="0"/>
              </a:rPr>
            </a:br>
            <a:endParaRPr lang="fr-FR" sz="4400" dirty="0">
              <a:solidFill>
                <a:schemeClr val="bg1"/>
              </a:solidFill>
              <a:latin typeface="Rockwell" panose="02060603020205020403" pitchFamily="18" charset="0"/>
            </a:endParaRPr>
          </a:p>
        </p:txBody>
      </p:sp>
      <p:sp>
        <p:nvSpPr>
          <p:cNvPr id="5" name="Espace réservé du numéro de diapositive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C2FF6E-5044-4C4A-8301-E54DF1B5CF4A}" type="slidenum">
              <a:rPr kumimoji="0" lang="fr-FR" sz="1200" b="0" i="0" u="none" strike="noStrike" kern="1200" cap="none" spc="0" normalizeH="0" baseline="0" noProof="0" smtClean="0">
                <a:ln>
                  <a:noFill/>
                </a:ln>
                <a:solidFill>
                  <a:prstClr val="white">
                    <a:lumMod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fr-FR" sz="1200" b="0" i="0" u="none" strike="noStrike" kern="1200" cap="none" spc="0" normalizeH="0" baseline="0" noProof="0">
              <a:ln>
                <a:noFill/>
              </a:ln>
              <a:solidFill>
                <a:prstClr val="white">
                  <a:lumMod val="75000"/>
                </a:prstClr>
              </a:solidFill>
              <a:effectLst/>
              <a:uLnTx/>
              <a:uFillTx/>
              <a:latin typeface="Calibri" panose="020F0502020204030204"/>
              <a:ea typeface="+mn-ea"/>
              <a:cs typeface="+mn-cs"/>
            </a:endParaRPr>
          </a:p>
        </p:txBody>
      </p:sp>
      <p:pic>
        <p:nvPicPr>
          <p:cNvPr id="11" name="Graphique 10" descr="Réseaux sociaux avec un remplissage uni">
            <a:extLst>
              <a:ext uri="{FF2B5EF4-FFF2-40B4-BE49-F238E27FC236}">
                <a16:creationId xmlns:a16="http://schemas.microsoft.com/office/drawing/2014/main" id="{EC2BCE22-DCE0-9F2C-B2B4-B282A383701B}"/>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190276" y="1118860"/>
            <a:ext cx="1604019" cy="1604019"/>
          </a:xfrm>
          <a:prstGeom prst="rect">
            <a:avLst/>
          </a:prstGeom>
        </p:spPr>
      </p:pic>
      <p:pic>
        <p:nvPicPr>
          <p:cNvPr id="4" name="Graphique 3" descr="Scène de désert avec un remplissage uni">
            <a:extLst>
              <a:ext uri="{FF2B5EF4-FFF2-40B4-BE49-F238E27FC236}">
                <a16:creationId xmlns:a16="http://schemas.microsoft.com/office/drawing/2014/main" id="{6FB021AE-6362-FEEF-BA87-B1AF2BFCC10D}"/>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948127" y="1227450"/>
            <a:ext cx="1386840" cy="1386840"/>
          </a:xfrm>
          <a:prstGeom prst="rect">
            <a:avLst/>
          </a:prstGeom>
        </p:spPr>
      </p:pic>
      <p:pic>
        <p:nvPicPr>
          <p:cNvPr id="9" name="Graphique 8" descr="Boîte à déjeuner avec un remplissage uni">
            <a:extLst>
              <a:ext uri="{FF2B5EF4-FFF2-40B4-BE49-F238E27FC236}">
                <a16:creationId xmlns:a16="http://schemas.microsoft.com/office/drawing/2014/main" id="{7856D822-40CE-FB10-D59B-701D0064F8E5}"/>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7488799" y="1407474"/>
            <a:ext cx="1026789" cy="1026789"/>
          </a:xfrm>
          <a:prstGeom prst="rect">
            <a:avLst/>
          </a:prstGeom>
        </p:spPr>
      </p:pic>
    </p:spTree>
    <p:extLst>
      <p:ext uri="{BB962C8B-B14F-4D97-AF65-F5344CB8AC3E}">
        <p14:creationId xmlns:p14="http://schemas.microsoft.com/office/powerpoint/2010/main" val="23057896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23854" y="1372234"/>
            <a:ext cx="10515600" cy="4540885"/>
          </a:xfrm>
        </p:spPr>
        <p:txBody>
          <a:bodyPr/>
          <a:lstStyle/>
          <a:p>
            <a:pPr>
              <a:buClr>
                <a:srgbClr val="CC543B"/>
              </a:buClr>
            </a:pPr>
            <a:r>
              <a:rPr lang="fr-FR" sz="2000" dirty="0">
                <a:latin typeface="Rockwell" panose="02060603020205020403" pitchFamily="18" charset="0"/>
                <a:cs typeface="Arial" panose="020B0604020202020204" pitchFamily="34" charset="0"/>
              </a:rPr>
              <a:t>ALD = Affection Longue Durée </a:t>
            </a:r>
          </a:p>
          <a:p>
            <a:pPr>
              <a:buClr>
                <a:srgbClr val="CC543B"/>
              </a:buClr>
            </a:pPr>
            <a:r>
              <a:rPr lang="fr-FR" sz="2000" dirty="0">
                <a:latin typeface="Rockwell" panose="02060603020205020403" pitchFamily="18" charset="0"/>
                <a:cs typeface="Arial" panose="020B0604020202020204" pitchFamily="34" charset="0"/>
              </a:rPr>
              <a:t>CDCA = Conseil Départemental de la Citoyenneté et de l'Autonomie</a:t>
            </a:r>
          </a:p>
          <a:p>
            <a:pPr>
              <a:buClr>
                <a:srgbClr val="CC543B"/>
              </a:buClr>
            </a:pPr>
            <a:r>
              <a:rPr lang="fr-FR" sz="2000" dirty="0">
                <a:latin typeface="Rockwell" panose="02060603020205020403" pitchFamily="18" charset="0"/>
                <a:cs typeface="Arial" panose="020B0604020202020204" pitchFamily="34" charset="0"/>
              </a:rPr>
              <a:t>CDS = Centre de Santé </a:t>
            </a:r>
          </a:p>
          <a:p>
            <a:pPr>
              <a:buClr>
                <a:srgbClr val="CC543B"/>
              </a:buClr>
            </a:pPr>
            <a:r>
              <a:rPr lang="fr-FR" sz="2000" dirty="0">
                <a:latin typeface="Rockwell" panose="02060603020205020403" pitchFamily="18" charset="0"/>
                <a:cs typeface="Arial" panose="020B0604020202020204" pitchFamily="34" charset="0"/>
              </a:rPr>
              <a:t>CPTS = Conférence Professionnelle Territoriale de Santé </a:t>
            </a:r>
          </a:p>
          <a:p>
            <a:pPr>
              <a:buClr>
                <a:srgbClr val="CC543B"/>
              </a:buClr>
            </a:pPr>
            <a:r>
              <a:rPr lang="fr-FR" sz="2000" dirty="0">
                <a:latin typeface="Rockwell" panose="02060603020205020403" pitchFamily="18" charset="0"/>
                <a:cs typeface="Arial" panose="020B0604020202020204" pitchFamily="34" charset="0"/>
              </a:rPr>
              <a:t>CRSA = Conférence Régionale de la Santé et de l’Autonomie </a:t>
            </a:r>
          </a:p>
          <a:p>
            <a:pPr>
              <a:buClr>
                <a:srgbClr val="CC543B"/>
              </a:buClr>
            </a:pPr>
            <a:r>
              <a:rPr lang="fr-FR" sz="2000" dirty="0">
                <a:latin typeface="Rockwell" panose="02060603020205020403" pitchFamily="18" charset="0"/>
                <a:cs typeface="Arial" panose="020B0604020202020204" pitchFamily="34" charset="0"/>
              </a:rPr>
              <a:t>CTS = Conseil Territorial de Santé </a:t>
            </a:r>
          </a:p>
          <a:p>
            <a:pPr>
              <a:buClr>
                <a:srgbClr val="CC543B"/>
              </a:buClr>
            </a:pPr>
            <a:r>
              <a:rPr lang="fr-FR" sz="2000" dirty="0">
                <a:latin typeface="Rockwell" panose="02060603020205020403" pitchFamily="18" charset="0"/>
                <a:cs typeface="Arial" panose="020B0604020202020204" pitchFamily="34" charset="0"/>
              </a:rPr>
              <a:t> DAC = Dispositif d’Appui à la Coordination </a:t>
            </a:r>
          </a:p>
          <a:p>
            <a:pPr>
              <a:buClr>
                <a:srgbClr val="CC543B"/>
              </a:buClr>
            </a:pPr>
            <a:r>
              <a:rPr lang="fr-FR" sz="2000" dirty="0">
                <a:latin typeface="Rockwell" panose="02060603020205020403" pitchFamily="18" charset="0"/>
                <a:cs typeface="Arial" panose="020B0604020202020204" pitchFamily="34" charset="0"/>
              </a:rPr>
              <a:t>IPA = Infirmier(e) de Pratiques Avancé </a:t>
            </a:r>
          </a:p>
          <a:p>
            <a:pPr>
              <a:buClr>
                <a:srgbClr val="CC543B"/>
              </a:buClr>
            </a:pPr>
            <a:r>
              <a:rPr lang="fr-FR" sz="2000" dirty="0">
                <a:latin typeface="Rockwell" panose="02060603020205020403" pitchFamily="18" charset="0"/>
                <a:cs typeface="Arial" panose="020B0604020202020204" pitchFamily="34" charset="0"/>
              </a:rPr>
              <a:t>MSP = Maison de Santé Pluriprofessionnelle </a:t>
            </a:r>
          </a:p>
          <a:p>
            <a:pPr>
              <a:buClr>
                <a:srgbClr val="CC543B"/>
              </a:buClr>
            </a:pPr>
            <a:r>
              <a:rPr lang="fr-FR" sz="2000" dirty="0">
                <a:latin typeface="Rockwell" panose="02060603020205020403" pitchFamily="18" charset="0"/>
                <a:cs typeface="Arial" panose="020B0604020202020204" pitchFamily="34" charset="0"/>
              </a:rPr>
              <a:t>RU = représentant des usagers </a:t>
            </a:r>
          </a:p>
          <a:p>
            <a:pPr>
              <a:buClr>
                <a:srgbClr val="CC543B"/>
              </a:buClr>
            </a:pPr>
            <a:r>
              <a:rPr lang="fr-FR" sz="2000" dirty="0">
                <a:latin typeface="Rockwell" panose="02060603020205020403" pitchFamily="18" charset="0"/>
                <a:cs typeface="Arial" panose="020B0604020202020204" pitchFamily="34" charset="0"/>
              </a:rPr>
              <a:t>SAS = Service d’Accès aux Soins </a:t>
            </a:r>
          </a:p>
        </p:txBody>
      </p:sp>
      <p:sp>
        <p:nvSpPr>
          <p:cNvPr id="4" name="Espace réservé du numéro de diapositive 3"/>
          <p:cNvSpPr>
            <a:spLocks noGrp="1"/>
          </p:cNvSpPr>
          <p:nvPr>
            <p:ph type="sldNum" sz="quarter" idx="12"/>
          </p:nvPr>
        </p:nvSpPr>
        <p:spPr>
          <a:xfrm>
            <a:off x="8610600" y="6356354"/>
            <a:ext cx="2743200"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C4C2FF6E-5044-4C4A-8301-E54DF1B5CF4A}" type="slidenum">
              <a:rPr kumimoji="0" lang="fr-F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13</a:t>
            </a:fld>
            <a:endParaRPr kumimoji="0" lang="fr-F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Rectangle 4"/>
          <p:cNvSpPr/>
          <p:nvPr/>
        </p:nvSpPr>
        <p:spPr>
          <a:xfrm>
            <a:off x="0" y="3"/>
            <a:ext cx="12192000" cy="705395"/>
          </a:xfrm>
          <a:prstGeom prst="rect">
            <a:avLst/>
          </a:prstGeom>
          <a:solidFill>
            <a:srgbClr val="CC543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2800" b="1" i="0" u="none" strike="noStrike" kern="1200" cap="none" spc="0" normalizeH="0" baseline="0" noProof="0" dirty="0">
              <a:ln>
                <a:noFill/>
              </a:ln>
              <a:solidFill>
                <a:prstClr val="white"/>
              </a:solidFill>
              <a:effectLst/>
              <a:uLnTx/>
              <a:uFillTx/>
              <a:latin typeface="Gotham Black" pitchFamily="50" charset="0"/>
              <a:ea typeface="+mn-ea"/>
              <a:cs typeface="+mn-cs"/>
            </a:endParaRPr>
          </a:p>
        </p:txBody>
      </p:sp>
      <p:sp>
        <p:nvSpPr>
          <p:cNvPr id="6" name="ZoneTexte 5"/>
          <p:cNvSpPr txBox="1"/>
          <p:nvPr/>
        </p:nvSpPr>
        <p:spPr>
          <a:xfrm>
            <a:off x="0" y="94819"/>
            <a:ext cx="12192000" cy="52322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2800" b="1" i="0" u="none" strike="noStrike" kern="1200" cap="none" spc="0" normalizeH="0" baseline="0" noProof="0" dirty="0">
                <a:ln>
                  <a:noFill/>
                </a:ln>
                <a:solidFill>
                  <a:prstClr val="white"/>
                </a:solidFill>
                <a:effectLst/>
                <a:uLnTx/>
                <a:uFillTx/>
                <a:latin typeface="Rockwell" panose="02060603020205020403" pitchFamily="18" charset="0"/>
                <a:ea typeface="+mn-ea"/>
                <a:cs typeface="+mn-cs"/>
              </a:rPr>
              <a:t>Glossaire des sigles  </a:t>
            </a:r>
          </a:p>
        </p:txBody>
      </p:sp>
    </p:spTree>
    <p:extLst>
      <p:ext uri="{BB962C8B-B14F-4D97-AF65-F5344CB8AC3E}">
        <p14:creationId xmlns:p14="http://schemas.microsoft.com/office/powerpoint/2010/main" val="14052423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62894" y="1019907"/>
            <a:ext cx="10515600" cy="4818185"/>
          </a:xfrm>
        </p:spPr>
        <p:txBody>
          <a:bodyPr/>
          <a:lstStyle/>
          <a:p>
            <a:endParaRPr lang="fr-FR" sz="2000" dirty="0">
              <a:latin typeface="Rockwell" panose="02060603020205020403" pitchFamily="18" charset="0"/>
              <a:cs typeface="Arial" panose="020B0604020202020204" pitchFamily="34" charset="0"/>
            </a:endParaRPr>
          </a:p>
          <a:p>
            <a:endParaRPr lang="fr-FR" sz="2000" dirty="0">
              <a:latin typeface="Rockwell" panose="02060603020205020403" pitchFamily="18" charset="0"/>
              <a:cs typeface="Arial" panose="020B0604020202020204" pitchFamily="34" charset="0"/>
            </a:endParaRPr>
          </a:p>
          <a:p>
            <a:pPr>
              <a:lnSpc>
                <a:spcPct val="100000"/>
              </a:lnSpc>
              <a:spcBef>
                <a:spcPts val="695"/>
              </a:spcBef>
              <a:buClr>
                <a:srgbClr val="CC543B"/>
              </a:buClr>
            </a:pPr>
            <a:endParaRPr lang="fr-FR" sz="2000" dirty="0">
              <a:latin typeface="Rockwell" panose="02060603020205020403" pitchFamily="18" charset="0"/>
              <a:cs typeface="Arial" panose="020B0604020202020204" pitchFamily="34" charset="0"/>
            </a:endParaRPr>
          </a:p>
          <a:p>
            <a:pPr marL="0" indent="0">
              <a:lnSpc>
                <a:spcPct val="100000"/>
              </a:lnSpc>
              <a:spcBef>
                <a:spcPts val="695"/>
              </a:spcBef>
              <a:buClr>
                <a:srgbClr val="CC543B"/>
              </a:buClr>
              <a:buNone/>
            </a:pPr>
            <a:endParaRPr lang="fr-FR" sz="2000" dirty="0">
              <a:latin typeface="Rockwell" panose="02060603020205020403" pitchFamily="18" charset="0"/>
              <a:cs typeface="Arial" panose="020B0604020202020204" pitchFamily="34" charset="0"/>
            </a:endParaRPr>
          </a:p>
          <a:p>
            <a:pPr>
              <a:lnSpc>
                <a:spcPct val="100000"/>
              </a:lnSpc>
              <a:spcBef>
                <a:spcPts val="695"/>
              </a:spcBef>
              <a:buClr>
                <a:srgbClr val="CC543B"/>
              </a:buClr>
            </a:pPr>
            <a:endParaRPr lang="fr-FR" sz="2000" b="1" dirty="0">
              <a:latin typeface="Rockwell" panose="02060603020205020403" pitchFamily="18" charset="0"/>
              <a:cs typeface="Arial" panose="020B0604020202020204" pitchFamily="34" charset="0"/>
            </a:endParaRPr>
          </a:p>
          <a:p>
            <a:pPr>
              <a:lnSpc>
                <a:spcPct val="100000"/>
              </a:lnSpc>
              <a:spcBef>
                <a:spcPts val="695"/>
              </a:spcBef>
              <a:buClr>
                <a:srgbClr val="CC543B"/>
              </a:buClr>
            </a:pPr>
            <a:endParaRPr lang="fr-FR" sz="1600" b="1" dirty="0">
              <a:latin typeface="Rockwell" panose="02060603020205020403" pitchFamily="18" charset="0"/>
              <a:cs typeface="Arial" panose="020B0604020202020204" pitchFamily="34" charset="0"/>
            </a:endParaRPr>
          </a:p>
          <a:p>
            <a:pPr lvl="1">
              <a:lnSpc>
                <a:spcPct val="100000"/>
              </a:lnSpc>
              <a:spcBef>
                <a:spcPts val="600"/>
              </a:spcBef>
              <a:buClr>
                <a:srgbClr val="3EA5B1"/>
              </a:buClr>
              <a:buFontTx/>
              <a:buChar char="-"/>
              <a:tabLst>
                <a:tab pos="376536" algn="l"/>
                <a:tab pos="377172" algn="l"/>
              </a:tabLst>
            </a:pPr>
            <a:endParaRPr lang="fr-FR" sz="1400" dirty="0">
              <a:solidFill>
                <a:prstClr val="black"/>
              </a:solidFill>
              <a:latin typeface="Rockwell" panose="02060603020205020403" pitchFamily="18" charset="0"/>
              <a:cs typeface="Arial" panose="020B0604020202020204" pitchFamily="34" charset="0"/>
            </a:endParaRPr>
          </a:p>
          <a:p>
            <a:pPr marL="0" lvl="1" indent="0">
              <a:lnSpc>
                <a:spcPct val="100000"/>
              </a:lnSpc>
              <a:spcBef>
                <a:spcPts val="600"/>
              </a:spcBef>
              <a:buClr>
                <a:srgbClr val="CC533C"/>
              </a:buClr>
              <a:buNone/>
              <a:tabLst>
                <a:tab pos="376536" algn="l"/>
                <a:tab pos="377172" algn="l"/>
              </a:tabLst>
            </a:pPr>
            <a:endParaRPr lang="fr-FR" sz="1600" dirty="0">
              <a:solidFill>
                <a:prstClr val="black"/>
              </a:solidFill>
              <a:latin typeface="Rockwell" panose="02060603020205020403" pitchFamily="18" charset="0"/>
              <a:cs typeface="Arial" panose="020B0604020202020204" pitchFamily="34" charset="0"/>
            </a:endParaRPr>
          </a:p>
          <a:p>
            <a:endParaRPr lang="fr-FR" dirty="0">
              <a:latin typeface="Rockwell" panose="02060603020205020403" pitchFamily="18" charset="0"/>
              <a:cs typeface="Arial" panose="020B0604020202020204" pitchFamily="34" charset="0"/>
            </a:endParaRPr>
          </a:p>
        </p:txBody>
      </p:sp>
      <p:sp>
        <p:nvSpPr>
          <p:cNvPr id="4" name="Espace réservé du numéro de diapositive 3"/>
          <p:cNvSpPr>
            <a:spLocks noGrp="1"/>
          </p:cNvSpPr>
          <p:nvPr>
            <p:ph type="sldNum" sz="quarter" idx="12"/>
          </p:nvPr>
        </p:nvSpPr>
        <p:spPr>
          <a:xfrm>
            <a:off x="8610600" y="6356354"/>
            <a:ext cx="2743200"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C4C2FF6E-5044-4C4A-8301-E54DF1B5CF4A}" type="slidenum">
              <a:rPr kumimoji="0" lang="fr-F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14</a:t>
            </a:fld>
            <a:endParaRPr kumimoji="0" lang="fr-F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Rectangle 4"/>
          <p:cNvSpPr/>
          <p:nvPr/>
        </p:nvSpPr>
        <p:spPr>
          <a:xfrm>
            <a:off x="0" y="3"/>
            <a:ext cx="12192000" cy="705395"/>
          </a:xfrm>
          <a:prstGeom prst="rect">
            <a:avLst/>
          </a:prstGeom>
          <a:solidFill>
            <a:srgbClr val="CC543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2800" b="1" i="0" u="none" strike="noStrike" kern="1200" cap="none" spc="0" normalizeH="0" baseline="0" noProof="0" dirty="0">
              <a:ln>
                <a:noFill/>
              </a:ln>
              <a:solidFill>
                <a:prstClr val="white"/>
              </a:solidFill>
              <a:effectLst/>
              <a:uLnTx/>
              <a:uFillTx/>
              <a:latin typeface="Gotham Black" pitchFamily="50" charset="0"/>
              <a:ea typeface="+mn-ea"/>
              <a:cs typeface="+mn-cs"/>
            </a:endParaRPr>
          </a:p>
        </p:txBody>
      </p:sp>
      <p:sp>
        <p:nvSpPr>
          <p:cNvPr id="6" name="ZoneTexte 5"/>
          <p:cNvSpPr txBox="1"/>
          <p:nvPr/>
        </p:nvSpPr>
        <p:spPr>
          <a:xfrm>
            <a:off x="0" y="94819"/>
            <a:ext cx="12192000" cy="52322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2800" b="1" i="0" u="none" strike="noStrike" kern="1200" cap="none" spc="0" normalizeH="0" baseline="0" noProof="0" dirty="0">
                <a:ln>
                  <a:noFill/>
                </a:ln>
                <a:solidFill>
                  <a:prstClr val="white"/>
                </a:solidFill>
                <a:effectLst/>
                <a:uLnTx/>
                <a:uFillTx/>
                <a:latin typeface="Rockwell" panose="02060603020205020403" pitchFamily="18" charset="0"/>
                <a:ea typeface="+mn-ea"/>
                <a:cs typeface="+mn-cs"/>
              </a:rPr>
              <a:t>La démocratie en santé </a:t>
            </a:r>
          </a:p>
        </p:txBody>
      </p:sp>
      <p:sp>
        <p:nvSpPr>
          <p:cNvPr id="7" name="ZoneTexte 6">
            <a:extLst>
              <a:ext uri="{FF2B5EF4-FFF2-40B4-BE49-F238E27FC236}">
                <a16:creationId xmlns:a16="http://schemas.microsoft.com/office/drawing/2014/main" id="{735DC170-EFF8-3342-ADFC-BF4BF0668784}"/>
              </a:ext>
            </a:extLst>
          </p:cNvPr>
          <p:cNvSpPr txBox="1"/>
          <p:nvPr/>
        </p:nvSpPr>
        <p:spPr>
          <a:xfrm>
            <a:off x="203200" y="712855"/>
            <a:ext cx="11785600" cy="5647700"/>
          </a:xfrm>
          <a:prstGeom prst="rect">
            <a:avLst/>
          </a:prstGeom>
          <a:noFill/>
        </p:spPr>
        <p:txBody>
          <a:bodyPr wrap="square">
            <a:spAutoFit/>
          </a:bodyPr>
          <a:lstStyle/>
          <a:p>
            <a:r>
              <a:rPr lang="fr-FR" sz="1900" dirty="0">
                <a:effectLst/>
                <a:latin typeface="Rockwell" panose="02060603020205020403" pitchFamily="18" charset="0"/>
                <a:ea typeface="Calibri" panose="020F0502020204030204" pitchFamily="34" charset="0"/>
                <a:cs typeface="Calibri" panose="020F0502020204030204" pitchFamily="34" charset="0"/>
              </a:rPr>
              <a:t>3 sous priorités : </a:t>
            </a:r>
            <a:endParaRPr lang="fr-FR" sz="1900" dirty="0">
              <a:effectLst/>
              <a:latin typeface="Rockwell" panose="02060603020205020403" pitchFamily="18" charset="0"/>
              <a:ea typeface="Calibri" panose="020F0502020204030204" pitchFamily="34" charset="0"/>
            </a:endParaRPr>
          </a:p>
          <a:p>
            <a:pPr marL="342900" lvl="0" indent="-342900">
              <a:buFont typeface="Wingdings" panose="05000000000000000000" pitchFamily="2" charset="2"/>
              <a:buChar char=""/>
            </a:pPr>
            <a:r>
              <a:rPr lang="fr-FR" sz="1900" dirty="0">
                <a:effectLst/>
                <a:latin typeface="Rockwell" panose="02060603020205020403" pitchFamily="18" charset="0"/>
                <a:ea typeface="Calibri" panose="020F0502020204030204" pitchFamily="34" charset="0"/>
                <a:cs typeface="Calibri" panose="020F0502020204030204" pitchFamily="34" charset="0"/>
              </a:rPr>
              <a:t>Moderniser le cadre d’exercice de la RU en établissement de santé </a:t>
            </a:r>
            <a:endParaRPr lang="fr-FR" sz="1900" dirty="0">
              <a:effectLst/>
              <a:latin typeface="Rockwell" panose="02060603020205020403" pitchFamily="18" charset="0"/>
              <a:ea typeface="Calibri" panose="020F0502020204030204" pitchFamily="34" charset="0"/>
              <a:cs typeface="Times New Roman" panose="02020603050405020304" pitchFamily="18" charset="0"/>
            </a:endParaRPr>
          </a:p>
          <a:p>
            <a:pPr marL="342900" lvl="0" indent="-342900">
              <a:buFont typeface="Wingdings" panose="05000000000000000000" pitchFamily="2" charset="2"/>
              <a:buChar char=""/>
            </a:pPr>
            <a:r>
              <a:rPr lang="fr-FR" sz="1900" dirty="0">
                <a:effectLst/>
                <a:latin typeface="Rockwell" panose="02060603020205020403" pitchFamily="18" charset="0"/>
                <a:ea typeface="Calibri" panose="020F0502020204030204" pitchFamily="34" charset="0"/>
                <a:cs typeface="Calibri" panose="020F0502020204030204" pitchFamily="34" charset="0"/>
              </a:rPr>
              <a:t>Favoriser l’émergence de nouvelles formes d’engagement dans le système de santé </a:t>
            </a:r>
            <a:endParaRPr lang="fr-FR" sz="1900" dirty="0">
              <a:effectLst/>
              <a:latin typeface="Rockwell" panose="02060603020205020403" pitchFamily="18" charset="0"/>
              <a:ea typeface="Calibri" panose="020F0502020204030204" pitchFamily="34" charset="0"/>
              <a:cs typeface="Times New Roman" panose="02020603050405020304" pitchFamily="18" charset="0"/>
            </a:endParaRPr>
          </a:p>
          <a:p>
            <a:pPr marL="342900" lvl="0" indent="-342900">
              <a:buFont typeface="Wingdings" panose="05000000000000000000" pitchFamily="2" charset="2"/>
              <a:buChar char=""/>
            </a:pPr>
            <a:r>
              <a:rPr lang="fr-FR" sz="1900" dirty="0">
                <a:effectLst/>
                <a:latin typeface="Rockwell" panose="02060603020205020403" pitchFamily="18" charset="0"/>
                <a:ea typeface="Calibri" panose="020F0502020204030204" pitchFamily="34" charset="0"/>
                <a:cs typeface="Calibri" panose="020F0502020204030204" pitchFamily="34" charset="0"/>
              </a:rPr>
              <a:t>Permettre aux instances régionales de démocratie en santé de jouer un vrai rôle dans la prise de décision territoriale </a:t>
            </a:r>
          </a:p>
          <a:p>
            <a:pPr marL="342900" lvl="0" indent="-342900">
              <a:buFont typeface="Wingdings" panose="05000000000000000000" pitchFamily="2" charset="2"/>
              <a:buChar char=""/>
            </a:pPr>
            <a:endParaRPr lang="fr-FR" sz="1900" dirty="0">
              <a:effectLst/>
              <a:latin typeface="Rockwell" panose="02060603020205020403" pitchFamily="18" charset="0"/>
              <a:ea typeface="Calibri" panose="020F0502020204030204" pitchFamily="34" charset="0"/>
              <a:cs typeface="Calibri" panose="020F0502020204030204" pitchFamily="34" charset="0"/>
            </a:endParaRPr>
          </a:p>
          <a:p>
            <a:pPr algn="just"/>
            <a:r>
              <a:rPr lang="fr-FR" sz="1900" u="sng" dirty="0">
                <a:effectLst/>
                <a:latin typeface="Rockwell" panose="02060603020205020403" pitchFamily="18" charset="0"/>
                <a:ea typeface="Calibri" panose="020F0502020204030204" pitchFamily="34" charset="0"/>
                <a:cs typeface="Calibri" panose="020F0502020204030204" pitchFamily="34" charset="0"/>
              </a:rPr>
              <a:t>Préalable indispensable </a:t>
            </a:r>
            <a:endParaRPr lang="fr-FR" sz="1900" dirty="0">
              <a:effectLst/>
              <a:latin typeface="Rockwell" panose="02060603020205020403" pitchFamily="18" charset="0"/>
              <a:ea typeface="Calibri" panose="020F0502020204030204" pitchFamily="34" charset="0"/>
            </a:endParaRPr>
          </a:p>
          <a:p>
            <a:pPr marL="1143000" lvl="2" indent="-228600">
              <a:buFont typeface="Courier New" panose="02070309020205020404" pitchFamily="49" charset="0"/>
              <a:buChar char="o"/>
            </a:pPr>
            <a:r>
              <a:rPr lang="fr-FR" sz="1900" dirty="0">
                <a:effectLst/>
                <a:latin typeface="Rockwell" panose="02060603020205020403" pitchFamily="18" charset="0"/>
                <a:ea typeface="Calibri" panose="020F0502020204030204" pitchFamily="34" charset="0"/>
                <a:cs typeface="Calibri" panose="020F0502020204030204" pitchFamily="34" charset="0"/>
              </a:rPr>
              <a:t>Défraiement effectif IMPERATIF </a:t>
            </a:r>
            <a:endParaRPr lang="fr-FR" sz="1900" dirty="0">
              <a:effectLst/>
              <a:latin typeface="Rockwell" panose="02060603020205020403" pitchFamily="18" charset="0"/>
              <a:ea typeface="Calibri" panose="020F0502020204030204" pitchFamily="34" charset="0"/>
            </a:endParaRPr>
          </a:p>
          <a:p>
            <a:pPr marL="1143000" lvl="2" indent="-228600">
              <a:buFont typeface="Courier New" panose="02070309020205020404" pitchFamily="49" charset="0"/>
              <a:buChar char="o"/>
            </a:pPr>
            <a:r>
              <a:rPr lang="fr-FR" sz="1900" b="1" dirty="0">
                <a:solidFill>
                  <a:srgbClr val="C00000"/>
                </a:solidFill>
                <a:effectLst/>
                <a:latin typeface="Rockwell" panose="02060603020205020403" pitchFamily="18" charset="0"/>
                <a:ea typeface="Calibri" panose="020F0502020204030204" pitchFamily="34" charset="0"/>
                <a:cs typeface="Calibri" panose="020F0502020204030204" pitchFamily="34" charset="0"/>
              </a:rPr>
              <a:t>Indemnisation ou valorisation </a:t>
            </a:r>
            <a:r>
              <a:rPr lang="fr-FR" sz="1900" dirty="0">
                <a:effectLst/>
                <a:latin typeface="Rockwell" panose="02060603020205020403" pitchFamily="18" charset="0"/>
                <a:ea typeface="Calibri" panose="020F0502020204030204" pitchFamily="34" charset="0"/>
                <a:cs typeface="Calibri" panose="020F0502020204030204" pitchFamily="34" charset="0"/>
              </a:rPr>
              <a:t>+ label entreprise citoyenne ( valoriser les entreprises qui favorisent la RU</a:t>
            </a:r>
            <a:endParaRPr lang="fr-FR" sz="1900" dirty="0">
              <a:effectLst/>
              <a:latin typeface="Rockwell" panose="02060603020205020403" pitchFamily="18" charset="0"/>
              <a:ea typeface="Calibri" panose="020F0502020204030204" pitchFamily="34" charset="0"/>
            </a:endParaRPr>
          </a:p>
          <a:p>
            <a:r>
              <a:rPr lang="fr-FR" sz="1900" u="sng" dirty="0">
                <a:effectLst/>
                <a:latin typeface="Rockwell" panose="02060603020205020403" pitchFamily="18" charset="0"/>
                <a:ea typeface="Calibri" panose="020F0502020204030204" pitchFamily="34" charset="0"/>
                <a:cs typeface="Calibri" panose="020F0502020204030204" pitchFamily="34" charset="0"/>
              </a:rPr>
              <a:t>Améliorations nécessaires </a:t>
            </a:r>
            <a:endParaRPr lang="fr-FR" sz="1900" dirty="0">
              <a:effectLst/>
              <a:latin typeface="Rockwell" panose="02060603020205020403" pitchFamily="18" charset="0"/>
              <a:ea typeface="Calibri" panose="020F0502020204030204" pitchFamily="34" charset="0"/>
            </a:endParaRPr>
          </a:p>
          <a:p>
            <a:pPr marL="1143000" lvl="2" indent="-228600">
              <a:buFont typeface="Courier New" panose="02070309020205020404" pitchFamily="49" charset="0"/>
              <a:buChar char="o"/>
            </a:pPr>
            <a:r>
              <a:rPr lang="fr-FR" sz="1900" dirty="0">
                <a:effectLst/>
                <a:latin typeface="Rockwell" panose="02060603020205020403" pitchFamily="18" charset="0"/>
                <a:ea typeface="Calibri" panose="020F0502020204030204" pitchFamily="34" charset="0"/>
                <a:cs typeface="Calibri" panose="020F0502020204030204" pitchFamily="34" charset="0"/>
              </a:rPr>
              <a:t>Adapter le nombre de </a:t>
            </a:r>
            <a:r>
              <a:rPr lang="fr-FR" sz="1900" b="1" dirty="0">
                <a:solidFill>
                  <a:srgbClr val="C00000"/>
                </a:solidFill>
                <a:effectLst/>
                <a:latin typeface="Rockwell" panose="02060603020205020403" pitchFamily="18" charset="0"/>
                <a:ea typeface="Calibri" panose="020F0502020204030204" pitchFamily="34" charset="0"/>
                <a:cs typeface="Calibri" panose="020F0502020204030204" pitchFamily="34" charset="0"/>
              </a:rPr>
              <a:t>RU à la dimension de l’établissement </a:t>
            </a:r>
            <a:r>
              <a:rPr lang="fr-FR" sz="1900" dirty="0">
                <a:effectLst/>
                <a:latin typeface="Rockwell" panose="02060603020205020403" pitchFamily="18" charset="0"/>
                <a:ea typeface="Calibri" panose="020F0502020204030204" pitchFamily="34" charset="0"/>
                <a:cs typeface="Calibri" panose="020F0502020204030204" pitchFamily="34" charset="0"/>
              </a:rPr>
              <a:t>(min 4 et jusqu’à 8 pour les CHU/ CHR)</a:t>
            </a:r>
            <a:endParaRPr lang="fr-FR" sz="1900" dirty="0">
              <a:effectLst/>
              <a:latin typeface="Rockwell" panose="02060603020205020403" pitchFamily="18" charset="0"/>
              <a:ea typeface="Calibri" panose="020F0502020204030204" pitchFamily="34" charset="0"/>
            </a:endParaRPr>
          </a:p>
          <a:p>
            <a:pPr marL="1143000" lvl="2" indent="-228600">
              <a:buFont typeface="Courier New" panose="02070309020205020404" pitchFamily="49" charset="0"/>
              <a:buChar char="o"/>
            </a:pPr>
            <a:r>
              <a:rPr lang="fr-FR" sz="1900" b="1" dirty="0">
                <a:solidFill>
                  <a:srgbClr val="C00000"/>
                </a:solidFill>
                <a:effectLst/>
                <a:latin typeface="Rockwell" panose="02060603020205020403" pitchFamily="18" charset="0"/>
                <a:ea typeface="Calibri" panose="020F0502020204030204" pitchFamily="34" charset="0"/>
                <a:cs typeface="Calibri" panose="020F0502020204030204" pitchFamily="34" charset="0"/>
              </a:rPr>
              <a:t>Revoir le dispositif relatif à la médiation </a:t>
            </a:r>
            <a:r>
              <a:rPr lang="fr-FR" sz="1900" dirty="0">
                <a:effectLst/>
                <a:latin typeface="Rockwell" panose="02060603020205020403" pitchFamily="18" charset="0"/>
                <a:ea typeface="Calibri" panose="020F0502020204030204" pitchFamily="34" charset="0"/>
                <a:cs typeface="Calibri" panose="020F0502020204030204" pitchFamily="34" charset="0"/>
              </a:rPr>
              <a:t>qui manque de neutralité</a:t>
            </a:r>
            <a:endParaRPr lang="fr-FR" sz="1900" dirty="0">
              <a:effectLst/>
              <a:latin typeface="Rockwell" panose="02060603020205020403" pitchFamily="18" charset="0"/>
              <a:ea typeface="Calibri" panose="020F0502020204030204" pitchFamily="34" charset="0"/>
            </a:endParaRPr>
          </a:p>
          <a:p>
            <a:pPr marL="1143000" lvl="2" indent="-228600">
              <a:buFont typeface="Courier New" panose="02070309020205020404" pitchFamily="49" charset="0"/>
              <a:buChar char="o"/>
            </a:pPr>
            <a:r>
              <a:rPr lang="fr-FR" sz="1900" dirty="0">
                <a:solidFill>
                  <a:srgbClr val="000000"/>
                </a:solidFill>
                <a:effectLst/>
                <a:latin typeface="Rockwell" panose="02060603020205020403" pitchFamily="18" charset="0"/>
                <a:ea typeface="Calibri" panose="020F0502020204030204" pitchFamily="34" charset="0"/>
                <a:cs typeface="Calibri" panose="020F0502020204030204" pitchFamily="34" charset="0"/>
              </a:rPr>
              <a:t>Donner de la visibilité aux RU en multipliant les points de contacts avec les patients (ex : permanences associatives etc.)  </a:t>
            </a:r>
            <a:endParaRPr lang="fr-FR" sz="1900" dirty="0">
              <a:effectLst/>
              <a:latin typeface="Rockwell" panose="02060603020205020403" pitchFamily="18" charset="0"/>
              <a:ea typeface="Calibri" panose="020F0502020204030204" pitchFamily="34" charset="0"/>
            </a:endParaRPr>
          </a:p>
          <a:p>
            <a:pPr marL="1143000" lvl="2" indent="-228600">
              <a:buFont typeface="Courier New" panose="02070309020205020404" pitchFamily="49" charset="0"/>
              <a:buChar char="o"/>
            </a:pPr>
            <a:r>
              <a:rPr lang="fr-FR" sz="1900" b="1" dirty="0">
                <a:solidFill>
                  <a:srgbClr val="C00000"/>
                </a:solidFill>
                <a:effectLst/>
                <a:latin typeface="Rockwell" panose="02060603020205020403" pitchFamily="18" charset="0"/>
                <a:ea typeface="Calibri" panose="020F0502020204030204" pitchFamily="34" charset="0"/>
                <a:cs typeface="Calibri" panose="020F0502020204030204" pitchFamily="34" charset="0"/>
              </a:rPr>
              <a:t>Faire alliance avec les patients partenaires </a:t>
            </a:r>
            <a:r>
              <a:rPr lang="fr-FR" sz="1900" dirty="0">
                <a:solidFill>
                  <a:srgbClr val="000000"/>
                </a:solidFill>
                <a:effectLst/>
                <a:latin typeface="Rockwell" panose="02060603020205020403" pitchFamily="18" charset="0"/>
                <a:ea typeface="Calibri" panose="020F0502020204030204" pitchFamily="34" charset="0"/>
                <a:cs typeface="Calibri" panose="020F0502020204030204" pitchFamily="34" charset="0"/>
              </a:rPr>
              <a:t>au sein de l’établissement, alliance pouvant aller jusqu’à la rédaction d’un projet des usagers </a:t>
            </a:r>
            <a:endParaRPr lang="fr-FR" sz="1900" dirty="0">
              <a:effectLst/>
              <a:latin typeface="Rockwell" panose="02060603020205020403" pitchFamily="18" charset="0"/>
              <a:ea typeface="Calibri" panose="020F0502020204030204" pitchFamily="34" charset="0"/>
            </a:endParaRPr>
          </a:p>
          <a:p>
            <a:pPr marL="342900" lvl="0" indent="-342900">
              <a:buFont typeface="Wingdings" panose="05000000000000000000" pitchFamily="2" charset="2"/>
              <a:buChar char=""/>
            </a:pPr>
            <a:endParaRPr lang="fr-FR" sz="1900" dirty="0">
              <a:effectLst/>
              <a:latin typeface="Rockwell" panose="020606030202050204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828778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62894" y="1019907"/>
            <a:ext cx="10515600" cy="4818185"/>
          </a:xfrm>
        </p:spPr>
        <p:txBody>
          <a:bodyPr/>
          <a:lstStyle/>
          <a:p>
            <a:endParaRPr lang="fr-FR" sz="2000" dirty="0">
              <a:latin typeface="Rockwell" panose="02060603020205020403" pitchFamily="18" charset="0"/>
              <a:cs typeface="Arial" panose="020B0604020202020204" pitchFamily="34" charset="0"/>
            </a:endParaRPr>
          </a:p>
          <a:p>
            <a:endParaRPr lang="fr-FR" sz="2000" dirty="0">
              <a:latin typeface="Rockwell" panose="02060603020205020403" pitchFamily="18" charset="0"/>
              <a:cs typeface="Arial" panose="020B0604020202020204" pitchFamily="34" charset="0"/>
            </a:endParaRPr>
          </a:p>
          <a:p>
            <a:pPr>
              <a:lnSpc>
                <a:spcPct val="100000"/>
              </a:lnSpc>
              <a:spcBef>
                <a:spcPts val="695"/>
              </a:spcBef>
              <a:buClr>
                <a:srgbClr val="CC543B"/>
              </a:buClr>
            </a:pPr>
            <a:endParaRPr lang="fr-FR" sz="2000" dirty="0">
              <a:latin typeface="Rockwell" panose="02060603020205020403" pitchFamily="18" charset="0"/>
              <a:cs typeface="Arial" panose="020B0604020202020204" pitchFamily="34" charset="0"/>
            </a:endParaRPr>
          </a:p>
          <a:p>
            <a:pPr marL="0" indent="0">
              <a:lnSpc>
                <a:spcPct val="100000"/>
              </a:lnSpc>
              <a:spcBef>
                <a:spcPts val="695"/>
              </a:spcBef>
              <a:buClr>
                <a:srgbClr val="CC543B"/>
              </a:buClr>
              <a:buNone/>
            </a:pPr>
            <a:endParaRPr lang="fr-FR" sz="2000" dirty="0">
              <a:latin typeface="Rockwell" panose="02060603020205020403" pitchFamily="18" charset="0"/>
              <a:cs typeface="Arial" panose="020B0604020202020204" pitchFamily="34" charset="0"/>
            </a:endParaRPr>
          </a:p>
          <a:p>
            <a:pPr>
              <a:lnSpc>
                <a:spcPct val="100000"/>
              </a:lnSpc>
              <a:spcBef>
                <a:spcPts val="695"/>
              </a:spcBef>
              <a:buClr>
                <a:srgbClr val="CC543B"/>
              </a:buClr>
            </a:pPr>
            <a:endParaRPr lang="fr-FR" sz="2000" b="1" dirty="0">
              <a:latin typeface="Rockwell" panose="02060603020205020403" pitchFamily="18" charset="0"/>
              <a:cs typeface="Arial" panose="020B0604020202020204" pitchFamily="34" charset="0"/>
            </a:endParaRPr>
          </a:p>
          <a:p>
            <a:pPr>
              <a:lnSpc>
                <a:spcPct val="100000"/>
              </a:lnSpc>
              <a:spcBef>
                <a:spcPts val="695"/>
              </a:spcBef>
              <a:buClr>
                <a:srgbClr val="CC543B"/>
              </a:buClr>
            </a:pPr>
            <a:endParaRPr lang="fr-FR" sz="1600" b="1" dirty="0">
              <a:latin typeface="Rockwell" panose="02060603020205020403" pitchFamily="18" charset="0"/>
              <a:cs typeface="Arial" panose="020B0604020202020204" pitchFamily="34" charset="0"/>
            </a:endParaRPr>
          </a:p>
          <a:p>
            <a:pPr lvl="1">
              <a:lnSpc>
                <a:spcPct val="100000"/>
              </a:lnSpc>
              <a:spcBef>
                <a:spcPts val="600"/>
              </a:spcBef>
              <a:buClr>
                <a:srgbClr val="3EA5B1"/>
              </a:buClr>
              <a:buFontTx/>
              <a:buChar char="-"/>
              <a:tabLst>
                <a:tab pos="376536" algn="l"/>
                <a:tab pos="377172" algn="l"/>
              </a:tabLst>
            </a:pPr>
            <a:endParaRPr lang="fr-FR" sz="1400" dirty="0">
              <a:solidFill>
                <a:prstClr val="black"/>
              </a:solidFill>
              <a:latin typeface="Rockwell" panose="02060603020205020403" pitchFamily="18" charset="0"/>
              <a:cs typeface="Arial" panose="020B0604020202020204" pitchFamily="34" charset="0"/>
            </a:endParaRPr>
          </a:p>
          <a:p>
            <a:pPr marL="0" lvl="1" indent="0">
              <a:lnSpc>
                <a:spcPct val="100000"/>
              </a:lnSpc>
              <a:spcBef>
                <a:spcPts val="600"/>
              </a:spcBef>
              <a:buClr>
                <a:srgbClr val="CC533C"/>
              </a:buClr>
              <a:buNone/>
              <a:tabLst>
                <a:tab pos="376536" algn="l"/>
                <a:tab pos="377172" algn="l"/>
              </a:tabLst>
            </a:pPr>
            <a:endParaRPr lang="fr-FR" sz="1600" dirty="0">
              <a:solidFill>
                <a:prstClr val="black"/>
              </a:solidFill>
              <a:latin typeface="Rockwell" panose="02060603020205020403" pitchFamily="18" charset="0"/>
              <a:cs typeface="Arial" panose="020B0604020202020204" pitchFamily="34" charset="0"/>
            </a:endParaRPr>
          </a:p>
          <a:p>
            <a:endParaRPr lang="fr-FR" dirty="0">
              <a:latin typeface="Rockwell" panose="02060603020205020403" pitchFamily="18" charset="0"/>
              <a:cs typeface="Arial" panose="020B0604020202020204" pitchFamily="34" charset="0"/>
            </a:endParaRPr>
          </a:p>
        </p:txBody>
      </p:sp>
      <p:sp>
        <p:nvSpPr>
          <p:cNvPr id="4" name="Espace réservé du numéro de diapositive 3"/>
          <p:cNvSpPr>
            <a:spLocks noGrp="1"/>
          </p:cNvSpPr>
          <p:nvPr>
            <p:ph type="sldNum" sz="quarter" idx="12"/>
          </p:nvPr>
        </p:nvSpPr>
        <p:spPr>
          <a:xfrm>
            <a:off x="8610600" y="6356354"/>
            <a:ext cx="2743200"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C4C2FF6E-5044-4C4A-8301-E54DF1B5CF4A}" type="slidenum">
              <a:rPr kumimoji="0" lang="fr-F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15</a:t>
            </a:fld>
            <a:endParaRPr kumimoji="0" lang="fr-F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Rectangle 4"/>
          <p:cNvSpPr/>
          <p:nvPr/>
        </p:nvSpPr>
        <p:spPr>
          <a:xfrm>
            <a:off x="0" y="3"/>
            <a:ext cx="12192000" cy="705395"/>
          </a:xfrm>
          <a:prstGeom prst="rect">
            <a:avLst/>
          </a:prstGeom>
          <a:solidFill>
            <a:srgbClr val="CC543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2800" b="1" i="0" u="none" strike="noStrike" kern="1200" cap="none" spc="0" normalizeH="0" baseline="0" noProof="0" dirty="0">
              <a:ln>
                <a:noFill/>
              </a:ln>
              <a:solidFill>
                <a:prstClr val="white"/>
              </a:solidFill>
              <a:effectLst/>
              <a:uLnTx/>
              <a:uFillTx/>
              <a:latin typeface="Gotham Black" pitchFamily="50" charset="0"/>
              <a:ea typeface="+mn-ea"/>
              <a:cs typeface="+mn-cs"/>
            </a:endParaRPr>
          </a:p>
        </p:txBody>
      </p:sp>
      <p:sp>
        <p:nvSpPr>
          <p:cNvPr id="6" name="ZoneTexte 5"/>
          <p:cNvSpPr txBox="1"/>
          <p:nvPr/>
        </p:nvSpPr>
        <p:spPr>
          <a:xfrm>
            <a:off x="0" y="94819"/>
            <a:ext cx="12192000" cy="52322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2800" b="1" i="0" u="none" strike="noStrike" kern="1200" cap="none" spc="0" normalizeH="0" baseline="0" noProof="0" dirty="0">
                <a:ln>
                  <a:noFill/>
                </a:ln>
                <a:solidFill>
                  <a:prstClr val="white"/>
                </a:solidFill>
                <a:effectLst/>
                <a:uLnTx/>
                <a:uFillTx/>
                <a:latin typeface="Rockwell" panose="02060603020205020403" pitchFamily="18" charset="0"/>
                <a:ea typeface="+mn-ea"/>
                <a:cs typeface="+mn-cs"/>
              </a:rPr>
              <a:t>La démocratie en santé </a:t>
            </a:r>
          </a:p>
        </p:txBody>
      </p:sp>
      <p:sp>
        <p:nvSpPr>
          <p:cNvPr id="8" name="ZoneTexte 7">
            <a:extLst>
              <a:ext uri="{FF2B5EF4-FFF2-40B4-BE49-F238E27FC236}">
                <a16:creationId xmlns:a16="http://schemas.microsoft.com/office/drawing/2014/main" id="{856BF872-9A21-B516-B0EF-7DA0E3A114B6}"/>
              </a:ext>
            </a:extLst>
          </p:cNvPr>
          <p:cNvSpPr txBox="1"/>
          <p:nvPr/>
        </p:nvSpPr>
        <p:spPr>
          <a:xfrm>
            <a:off x="182880" y="845934"/>
            <a:ext cx="11414760" cy="4785156"/>
          </a:xfrm>
          <a:prstGeom prst="rect">
            <a:avLst/>
          </a:prstGeom>
          <a:noFill/>
        </p:spPr>
        <p:txBody>
          <a:bodyPr wrap="square">
            <a:spAutoFit/>
          </a:bodyPr>
          <a:lstStyle/>
          <a:p>
            <a:pPr algn="just">
              <a:lnSpc>
                <a:spcPct val="105000"/>
              </a:lnSpc>
            </a:pPr>
            <a:r>
              <a:rPr lang="fr-FR" sz="1900" dirty="0">
                <a:effectLst/>
                <a:latin typeface="Rockwell" panose="02060603020205020403" pitchFamily="18" charset="0"/>
                <a:ea typeface="Calibri" panose="020F0502020204030204" pitchFamily="34" charset="0"/>
                <a:cs typeface="Calibri" panose="020F0502020204030204" pitchFamily="34" charset="0"/>
              </a:rPr>
              <a:t>Points de repère: </a:t>
            </a:r>
            <a:endParaRPr lang="fr-FR" sz="1900" dirty="0">
              <a:effectLst/>
              <a:latin typeface="Rockwell" panose="02060603020205020403" pitchFamily="18" charset="0"/>
              <a:ea typeface="Calibri" panose="020F0502020204030204" pitchFamily="34" charset="0"/>
            </a:endParaRPr>
          </a:p>
          <a:p>
            <a:pPr marL="342900" lvl="0" indent="-342900" algn="just">
              <a:buFont typeface="Calibri" panose="020F0502020204030204" pitchFamily="34" charset="0"/>
              <a:buChar char="-"/>
            </a:pPr>
            <a:r>
              <a:rPr lang="fr-FR" sz="1900" dirty="0">
                <a:effectLst/>
                <a:latin typeface="Rockwell" panose="02060603020205020403" pitchFamily="18" charset="0"/>
                <a:ea typeface="Calibri" panose="020F0502020204030204" pitchFamily="34" charset="0"/>
                <a:cs typeface="Calibri" panose="020F0502020204030204" pitchFamily="34" charset="0"/>
              </a:rPr>
              <a:t>Aujourd’hui le fruit de la réflexion d’une époque c’est</a:t>
            </a:r>
            <a:r>
              <a:rPr lang="fr-FR" sz="1900" b="1" dirty="0">
                <a:solidFill>
                  <a:srgbClr val="4472C4"/>
                </a:solidFill>
                <a:effectLst/>
                <a:latin typeface="Rockwell" panose="02060603020205020403" pitchFamily="18" charset="0"/>
                <a:ea typeface="Calibri" panose="020F0502020204030204" pitchFamily="34" charset="0"/>
                <a:cs typeface="Calibri" panose="020F0502020204030204" pitchFamily="34" charset="0"/>
              </a:rPr>
              <a:t> </a:t>
            </a:r>
            <a:r>
              <a:rPr lang="fr-FR" sz="1900" b="1" dirty="0">
                <a:solidFill>
                  <a:srgbClr val="C00000"/>
                </a:solidFill>
                <a:effectLst/>
                <a:latin typeface="Rockwell" panose="02060603020205020403" pitchFamily="18" charset="0"/>
                <a:ea typeface="Calibri" panose="020F0502020204030204" pitchFamily="34" charset="0"/>
                <a:cs typeface="Calibri" panose="020F0502020204030204" pitchFamily="34" charset="0"/>
              </a:rPr>
              <a:t>la diversification des formes d’engagement (patients partenaires, pairs aidants etc.) </a:t>
            </a:r>
            <a:r>
              <a:rPr lang="fr-FR" sz="1900" dirty="0">
                <a:effectLst/>
                <a:latin typeface="Rockwell" panose="02060603020205020403" pitchFamily="18" charset="0"/>
                <a:ea typeface="Calibri" panose="020F0502020204030204" pitchFamily="34" charset="0"/>
                <a:cs typeface="Calibri" panose="020F0502020204030204" pitchFamily="34" charset="0"/>
              </a:rPr>
              <a:t>Profiter de l’explosion des nouvelles formes d’engagement pour redynamiser la démocratie en santé. Faire un bilan régional des nouvelles formes d’engagement en lien avec la CRSA : patients partenaires, experts etc. </a:t>
            </a:r>
            <a:endParaRPr lang="fr-FR" sz="1900" dirty="0">
              <a:effectLst/>
              <a:latin typeface="Rockwell" panose="02060603020205020403" pitchFamily="18" charset="0"/>
              <a:ea typeface="Calibri" panose="020F0502020204030204" pitchFamily="34" charset="0"/>
            </a:endParaRPr>
          </a:p>
          <a:p>
            <a:pPr marL="342900" lvl="0" indent="-342900" algn="just">
              <a:buFont typeface="Calibri" panose="020F0502020204030204" pitchFamily="34" charset="0"/>
              <a:buChar char="-"/>
            </a:pPr>
            <a:r>
              <a:rPr lang="fr-FR" sz="1900" dirty="0">
                <a:effectLst/>
                <a:latin typeface="Rockwell" panose="02060603020205020403" pitchFamily="18" charset="0"/>
                <a:ea typeface="Calibri" panose="020F0502020204030204" pitchFamily="34" charset="0"/>
                <a:cs typeface="Calibri" panose="020F0502020204030204" pitchFamily="34" charset="0"/>
              </a:rPr>
              <a:t>Quelle démocratie dans la ville? Demander la création de </a:t>
            </a:r>
            <a:r>
              <a:rPr lang="fr-FR" sz="1900" b="1" dirty="0">
                <a:solidFill>
                  <a:srgbClr val="C00000"/>
                </a:solidFill>
                <a:effectLst/>
                <a:latin typeface="Rockwell" panose="02060603020205020403" pitchFamily="18" charset="0"/>
                <a:ea typeface="Calibri" panose="020F0502020204030204" pitchFamily="34" charset="0"/>
                <a:cs typeface="Calibri" panose="020F0502020204030204" pitchFamily="34" charset="0"/>
              </a:rPr>
              <a:t>RU dans d’autres organisations (CPTS, DAC, SAS)</a:t>
            </a:r>
            <a:r>
              <a:rPr lang="fr-FR" sz="1900" dirty="0">
                <a:solidFill>
                  <a:srgbClr val="C00000"/>
                </a:solidFill>
                <a:effectLst/>
                <a:latin typeface="Rockwell" panose="02060603020205020403" pitchFamily="18" charset="0"/>
                <a:ea typeface="Calibri" panose="020F0502020204030204" pitchFamily="34" charset="0"/>
                <a:cs typeface="Calibri" panose="020F0502020204030204" pitchFamily="34" charset="0"/>
              </a:rPr>
              <a:t>,</a:t>
            </a:r>
            <a:r>
              <a:rPr lang="fr-FR" sz="1900" dirty="0">
                <a:effectLst/>
                <a:latin typeface="Rockwell" panose="02060603020205020403" pitchFamily="18" charset="0"/>
                <a:ea typeface="Calibri" panose="020F0502020204030204" pitchFamily="34" charset="0"/>
                <a:cs typeface="Calibri" panose="020F0502020204030204" pitchFamily="34" charset="0"/>
              </a:rPr>
              <a:t>  moins normées que l’hôpital </a:t>
            </a:r>
            <a:endParaRPr lang="fr-FR" sz="1900" dirty="0">
              <a:effectLst/>
              <a:latin typeface="Rockwell" panose="02060603020205020403" pitchFamily="18" charset="0"/>
              <a:ea typeface="Calibri" panose="020F0502020204030204" pitchFamily="34" charset="0"/>
            </a:endParaRPr>
          </a:p>
          <a:p>
            <a:pPr marL="342900" lvl="0" indent="-342900" algn="just">
              <a:buFont typeface="Calibri" panose="020F0502020204030204" pitchFamily="34" charset="0"/>
              <a:buChar char="-"/>
            </a:pPr>
            <a:r>
              <a:rPr lang="fr-FR" sz="1900" dirty="0">
                <a:effectLst/>
                <a:latin typeface="Rockwell" panose="02060603020205020403" pitchFamily="18" charset="0"/>
                <a:ea typeface="Calibri" panose="020F0502020204030204" pitchFamily="34" charset="0"/>
                <a:cs typeface="Calibri" panose="020F0502020204030204" pitchFamily="34" charset="0"/>
              </a:rPr>
              <a:t>Prévoir systématiquement l’invitation de </a:t>
            </a:r>
            <a:r>
              <a:rPr lang="fr-FR" sz="1900" b="1" dirty="0">
                <a:solidFill>
                  <a:srgbClr val="C00000"/>
                </a:solidFill>
                <a:effectLst/>
                <a:latin typeface="Rockwell" panose="02060603020205020403" pitchFamily="18" charset="0"/>
                <a:ea typeface="Calibri" panose="020F0502020204030204" pitchFamily="34" charset="0"/>
                <a:cs typeface="Calibri" panose="020F0502020204030204" pitchFamily="34" charset="0"/>
              </a:rPr>
              <a:t>personnes extérieures</a:t>
            </a:r>
            <a:r>
              <a:rPr lang="fr-FR" sz="1900" dirty="0">
                <a:solidFill>
                  <a:srgbClr val="C00000"/>
                </a:solidFill>
                <a:effectLst/>
                <a:latin typeface="Rockwell" panose="02060603020205020403" pitchFamily="18" charset="0"/>
                <a:ea typeface="Calibri" panose="020F0502020204030204" pitchFamily="34" charset="0"/>
                <a:cs typeface="Calibri" panose="020F0502020204030204" pitchFamily="34" charset="0"/>
              </a:rPr>
              <a:t> </a:t>
            </a:r>
            <a:r>
              <a:rPr lang="fr-FR" sz="1900" dirty="0">
                <a:effectLst/>
                <a:latin typeface="Rockwell" panose="02060603020205020403" pitchFamily="18" charset="0"/>
                <a:ea typeface="Calibri" panose="020F0502020204030204" pitchFamily="34" charset="0"/>
                <a:cs typeface="Calibri" panose="020F0502020204030204" pitchFamily="34" charset="0"/>
              </a:rPr>
              <a:t>pour veiller à la libre expression des usagers et de leur entourage dans les </a:t>
            </a:r>
            <a:r>
              <a:rPr lang="fr-FR" sz="1900" dirty="0">
                <a:latin typeface="Rockwell" panose="02060603020205020403" pitchFamily="18" charset="0"/>
                <a:ea typeface="Calibri" panose="020F0502020204030204" pitchFamily="34" charset="0"/>
                <a:cs typeface="Calibri" panose="020F0502020204030204" pitchFamily="34" charset="0"/>
              </a:rPr>
              <a:t>établissements médicaux sociaux</a:t>
            </a:r>
            <a:r>
              <a:rPr lang="fr-FR" sz="1900" dirty="0">
                <a:effectLst/>
                <a:latin typeface="Rockwell" panose="02060603020205020403" pitchFamily="18" charset="0"/>
                <a:ea typeface="Calibri" panose="020F0502020204030204" pitchFamily="34" charset="0"/>
                <a:cs typeface="Calibri" panose="020F0502020204030204" pitchFamily="34" charset="0"/>
              </a:rPr>
              <a:t> (personnes qualifiées du médico-social, des représentants des personnes accueillies qui siègent dans les CTS et/ou en CDCA, des membres d’associations agréées du secteur médico-social etc.).</a:t>
            </a:r>
          </a:p>
          <a:p>
            <a:pPr marL="342900" lvl="0" indent="-342900" algn="just">
              <a:buFont typeface="Calibri" panose="020F0502020204030204" pitchFamily="34" charset="0"/>
              <a:buChar char="-"/>
            </a:pPr>
            <a:endParaRPr lang="fr-FR" sz="1900" dirty="0">
              <a:effectLst/>
              <a:latin typeface="Rockwell" panose="02060603020205020403" pitchFamily="18" charset="0"/>
              <a:ea typeface="Calibri" panose="020F0502020204030204" pitchFamily="34" charset="0"/>
            </a:endParaRPr>
          </a:p>
          <a:p>
            <a:pPr algn="just"/>
            <a:r>
              <a:rPr lang="fr-FR" sz="1900" b="1" dirty="0">
                <a:solidFill>
                  <a:srgbClr val="C00000"/>
                </a:solidFill>
                <a:effectLst/>
                <a:latin typeface="Rockwell" panose="02060603020205020403" pitchFamily="18" charset="0"/>
                <a:ea typeface="Calibri" panose="020F0502020204030204" pitchFamily="34" charset="0"/>
                <a:cs typeface="Calibri" panose="020F0502020204030204" pitchFamily="34" charset="0"/>
              </a:rPr>
              <a:t>Instances territoriales de démocratie en santé</a:t>
            </a:r>
            <a:r>
              <a:rPr lang="fr-FR" sz="1900" dirty="0">
                <a:solidFill>
                  <a:srgbClr val="C00000"/>
                </a:solidFill>
                <a:effectLst/>
                <a:latin typeface="Rockwell" panose="02060603020205020403" pitchFamily="18" charset="0"/>
                <a:ea typeface="Calibri" panose="020F0502020204030204" pitchFamily="34" charset="0"/>
                <a:cs typeface="Calibri" panose="020F0502020204030204" pitchFamily="34" charset="0"/>
              </a:rPr>
              <a:t> </a:t>
            </a:r>
            <a:r>
              <a:rPr lang="fr-FR" sz="1900" dirty="0">
                <a:solidFill>
                  <a:srgbClr val="4472C4"/>
                </a:solidFill>
                <a:effectLst/>
                <a:latin typeface="Rockwell" panose="02060603020205020403" pitchFamily="18" charset="0"/>
                <a:ea typeface="Calibri" panose="020F0502020204030204" pitchFamily="34" charset="0"/>
                <a:cs typeface="Calibri" panose="020F0502020204030204" pitchFamily="34" charset="0"/>
              </a:rPr>
              <a:t>: </a:t>
            </a:r>
            <a:r>
              <a:rPr lang="fr-FR" sz="1900" dirty="0">
                <a:effectLst/>
                <a:latin typeface="Rockwell" panose="02060603020205020403" pitchFamily="18" charset="0"/>
                <a:ea typeface="Calibri" panose="020F0502020204030204" pitchFamily="34" charset="0"/>
                <a:cs typeface="Calibri" panose="020F0502020204030204" pitchFamily="34" charset="0"/>
              </a:rPr>
              <a:t>oui à une vraie CRSA en parlement de la santé, autonome et avec des financements propres et donner un rôle plus opérationnel aux CTS (remontées des assos CDU, etc. notamment en période de crise sanitaire). Nécessité d’évaluer de faire un vrai bilan CRSA par CRSA. </a:t>
            </a:r>
            <a:endParaRPr lang="fr-FR" sz="1900" dirty="0">
              <a:effectLst/>
              <a:latin typeface="Rockwell" panose="02060603020205020403" pitchFamily="18" charset="0"/>
              <a:ea typeface="Calibri" panose="020F0502020204030204" pitchFamily="34" charset="0"/>
            </a:endParaRPr>
          </a:p>
        </p:txBody>
      </p:sp>
    </p:spTree>
    <p:extLst>
      <p:ext uri="{BB962C8B-B14F-4D97-AF65-F5344CB8AC3E}">
        <p14:creationId xmlns:p14="http://schemas.microsoft.com/office/powerpoint/2010/main" val="27985990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62894" y="1019907"/>
            <a:ext cx="10515600" cy="4818185"/>
          </a:xfrm>
        </p:spPr>
        <p:txBody>
          <a:bodyPr/>
          <a:lstStyle/>
          <a:p>
            <a:endParaRPr lang="fr-FR" sz="2000" dirty="0">
              <a:latin typeface="Rockwell" panose="02060603020205020403" pitchFamily="18" charset="0"/>
              <a:cs typeface="Arial" panose="020B0604020202020204" pitchFamily="34" charset="0"/>
            </a:endParaRPr>
          </a:p>
          <a:p>
            <a:endParaRPr lang="fr-FR" sz="2000" dirty="0">
              <a:latin typeface="Rockwell" panose="02060603020205020403" pitchFamily="18" charset="0"/>
              <a:cs typeface="Arial" panose="020B0604020202020204" pitchFamily="34" charset="0"/>
            </a:endParaRPr>
          </a:p>
          <a:p>
            <a:pPr>
              <a:lnSpc>
                <a:spcPct val="100000"/>
              </a:lnSpc>
              <a:spcBef>
                <a:spcPts val="695"/>
              </a:spcBef>
              <a:buClr>
                <a:srgbClr val="CC543B"/>
              </a:buClr>
            </a:pPr>
            <a:endParaRPr lang="fr-FR" sz="2000" dirty="0">
              <a:latin typeface="Rockwell" panose="02060603020205020403" pitchFamily="18" charset="0"/>
              <a:cs typeface="Arial" panose="020B0604020202020204" pitchFamily="34" charset="0"/>
            </a:endParaRPr>
          </a:p>
          <a:p>
            <a:pPr marL="0" indent="0">
              <a:lnSpc>
                <a:spcPct val="100000"/>
              </a:lnSpc>
              <a:spcBef>
                <a:spcPts val="695"/>
              </a:spcBef>
              <a:buClr>
                <a:srgbClr val="CC543B"/>
              </a:buClr>
              <a:buNone/>
            </a:pPr>
            <a:endParaRPr lang="fr-FR" sz="2000" dirty="0">
              <a:latin typeface="Rockwell" panose="02060603020205020403" pitchFamily="18" charset="0"/>
              <a:cs typeface="Arial" panose="020B0604020202020204" pitchFamily="34" charset="0"/>
            </a:endParaRPr>
          </a:p>
          <a:p>
            <a:pPr>
              <a:lnSpc>
                <a:spcPct val="100000"/>
              </a:lnSpc>
              <a:spcBef>
                <a:spcPts val="695"/>
              </a:spcBef>
              <a:buClr>
                <a:srgbClr val="CC543B"/>
              </a:buClr>
            </a:pPr>
            <a:endParaRPr lang="fr-FR" sz="2000" b="1" dirty="0">
              <a:latin typeface="Rockwell" panose="02060603020205020403" pitchFamily="18" charset="0"/>
              <a:cs typeface="Arial" panose="020B0604020202020204" pitchFamily="34" charset="0"/>
            </a:endParaRPr>
          </a:p>
          <a:p>
            <a:pPr>
              <a:lnSpc>
                <a:spcPct val="100000"/>
              </a:lnSpc>
              <a:spcBef>
                <a:spcPts val="695"/>
              </a:spcBef>
              <a:buClr>
                <a:srgbClr val="CC543B"/>
              </a:buClr>
            </a:pPr>
            <a:endParaRPr lang="fr-FR" sz="1600" b="1" dirty="0">
              <a:latin typeface="Rockwell" panose="02060603020205020403" pitchFamily="18" charset="0"/>
              <a:cs typeface="Arial" panose="020B0604020202020204" pitchFamily="34" charset="0"/>
            </a:endParaRPr>
          </a:p>
          <a:p>
            <a:pPr lvl="1">
              <a:lnSpc>
                <a:spcPct val="100000"/>
              </a:lnSpc>
              <a:spcBef>
                <a:spcPts val="600"/>
              </a:spcBef>
              <a:buClr>
                <a:srgbClr val="3EA5B1"/>
              </a:buClr>
              <a:buFontTx/>
              <a:buChar char="-"/>
              <a:tabLst>
                <a:tab pos="376536" algn="l"/>
                <a:tab pos="377172" algn="l"/>
              </a:tabLst>
            </a:pPr>
            <a:endParaRPr lang="fr-FR" sz="1400" dirty="0">
              <a:solidFill>
                <a:prstClr val="black"/>
              </a:solidFill>
              <a:latin typeface="Rockwell" panose="02060603020205020403" pitchFamily="18" charset="0"/>
              <a:cs typeface="Arial" panose="020B0604020202020204" pitchFamily="34" charset="0"/>
            </a:endParaRPr>
          </a:p>
          <a:p>
            <a:pPr marL="0" lvl="1" indent="0">
              <a:lnSpc>
                <a:spcPct val="100000"/>
              </a:lnSpc>
              <a:spcBef>
                <a:spcPts val="600"/>
              </a:spcBef>
              <a:buClr>
                <a:srgbClr val="CC533C"/>
              </a:buClr>
              <a:buNone/>
              <a:tabLst>
                <a:tab pos="376536" algn="l"/>
                <a:tab pos="377172" algn="l"/>
              </a:tabLst>
            </a:pPr>
            <a:endParaRPr lang="fr-FR" sz="1600" dirty="0">
              <a:solidFill>
                <a:prstClr val="black"/>
              </a:solidFill>
              <a:latin typeface="Rockwell" panose="02060603020205020403" pitchFamily="18" charset="0"/>
              <a:cs typeface="Arial" panose="020B0604020202020204" pitchFamily="34" charset="0"/>
            </a:endParaRPr>
          </a:p>
          <a:p>
            <a:endParaRPr lang="fr-FR" dirty="0">
              <a:latin typeface="Rockwell" panose="02060603020205020403" pitchFamily="18" charset="0"/>
              <a:cs typeface="Arial" panose="020B0604020202020204" pitchFamily="34" charset="0"/>
            </a:endParaRPr>
          </a:p>
        </p:txBody>
      </p:sp>
      <p:sp>
        <p:nvSpPr>
          <p:cNvPr id="4" name="Espace réservé du numéro de diapositive 3"/>
          <p:cNvSpPr>
            <a:spLocks noGrp="1"/>
          </p:cNvSpPr>
          <p:nvPr>
            <p:ph type="sldNum" sz="quarter" idx="12"/>
          </p:nvPr>
        </p:nvSpPr>
        <p:spPr>
          <a:xfrm>
            <a:off x="8610600" y="6356354"/>
            <a:ext cx="2743200"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C4C2FF6E-5044-4C4A-8301-E54DF1B5CF4A}" type="slidenum">
              <a:rPr kumimoji="0" lang="fr-F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16</a:t>
            </a:fld>
            <a:endParaRPr kumimoji="0" lang="fr-F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Rectangle 4"/>
          <p:cNvSpPr/>
          <p:nvPr/>
        </p:nvSpPr>
        <p:spPr>
          <a:xfrm>
            <a:off x="0" y="3"/>
            <a:ext cx="12192000" cy="705395"/>
          </a:xfrm>
          <a:prstGeom prst="rect">
            <a:avLst/>
          </a:prstGeom>
          <a:solidFill>
            <a:srgbClr val="CC543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2800" b="1" i="0" u="none" strike="noStrike" kern="1200" cap="none" spc="0" normalizeH="0" baseline="0" noProof="0" dirty="0">
              <a:ln>
                <a:noFill/>
              </a:ln>
              <a:solidFill>
                <a:prstClr val="white"/>
              </a:solidFill>
              <a:effectLst/>
              <a:uLnTx/>
              <a:uFillTx/>
              <a:latin typeface="Gotham Black" pitchFamily="50" charset="0"/>
              <a:ea typeface="+mn-ea"/>
              <a:cs typeface="+mn-cs"/>
            </a:endParaRPr>
          </a:p>
        </p:txBody>
      </p:sp>
      <p:sp>
        <p:nvSpPr>
          <p:cNvPr id="6" name="ZoneTexte 5"/>
          <p:cNvSpPr txBox="1"/>
          <p:nvPr/>
        </p:nvSpPr>
        <p:spPr>
          <a:xfrm>
            <a:off x="0" y="94819"/>
            <a:ext cx="12192000" cy="52322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2800" b="1" dirty="0">
                <a:solidFill>
                  <a:prstClr val="white"/>
                </a:solidFill>
                <a:latin typeface="Rockwell" panose="02060603020205020403" pitchFamily="18" charset="0"/>
              </a:rPr>
              <a:t>Constats sur l’</a:t>
            </a:r>
            <a:r>
              <a:rPr kumimoji="0" lang="fr-FR" sz="2800" b="1" i="0" u="none" strike="noStrike" kern="1200" cap="none" spc="0" normalizeH="0" baseline="0" noProof="0" dirty="0" err="1">
                <a:ln>
                  <a:noFill/>
                </a:ln>
                <a:solidFill>
                  <a:prstClr val="white"/>
                </a:solidFill>
                <a:effectLst/>
                <a:uLnTx/>
                <a:uFillTx/>
                <a:latin typeface="Rockwell" panose="02060603020205020403" pitchFamily="18" charset="0"/>
                <a:ea typeface="+mn-ea"/>
                <a:cs typeface="+mn-cs"/>
              </a:rPr>
              <a:t>accés</a:t>
            </a:r>
            <a:r>
              <a:rPr kumimoji="0" lang="fr-FR" sz="2800" b="1" i="0" u="none" strike="noStrike" kern="1200" cap="none" spc="0" normalizeH="0" baseline="0" noProof="0" dirty="0">
                <a:ln>
                  <a:noFill/>
                </a:ln>
                <a:solidFill>
                  <a:prstClr val="white"/>
                </a:solidFill>
                <a:effectLst/>
                <a:uLnTx/>
                <a:uFillTx/>
                <a:latin typeface="Rockwell" panose="02060603020205020403" pitchFamily="18" charset="0"/>
                <a:ea typeface="+mn-ea"/>
                <a:cs typeface="+mn-cs"/>
              </a:rPr>
              <a:t> au médecin traitant /la permanence des soins  </a:t>
            </a:r>
          </a:p>
        </p:txBody>
      </p:sp>
      <p:sp>
        <p:nvSpPr>
          <p:cNvPr id="7" name="ZoneTexte 6">
            <a:extLst>
              <a:ext uri="{FF2B5EF4-FFF2-40B4-BE49-F238E27FC236}">
                <a16:creationId xmlns:a16="http://schemas.microsoft.com/office/drawing/2014/main" id="{E08A9742-0788-8302-032C-00512B85701B}"/>
              </a:ext>
            </a:extLst>
          </p:cNvPr>
          <p:cNvSpPr txBox="1"/>
          <p:nvPr/>
        </p:nvSpPr>
        <p:spPr>
          <a:xfrm>
            <a:off x="213360" y="991719"/>
            <a:ext cx="11724640" cy="5062924"/>
          </a:xfrm>
          <a:prstGeom prst="rect">
            <a:avLst/>
          </a:prstGeom>
          <a:noFill/>
        </p:spPr>
        <p:txBody>
          <a:bodyPr wrap="square">
            <a:spAutoFit/>
          </a:bodyPr>
          <a:lstStyle/>
          <a:p>
            <a:r>
              <a:rPr lang="fr-FR" sz="1900" b="1" dirty="0">
                <a:solidFill>
                  <a:srgbClr val="CC543B"/>
                </a:solidFill>
                <a:effectLst/>
                <a:latin typeface="Rockwell" panose="02060603020205020403" pitchFamily="18" charset="0"/>
                <a:ea typeface="Calibri" panose="020F0502020204030204" pitchFamily="34" charset="0"/>
                <a:cs typeface="Calibri" panose="020F0502020204030204" pitchFamily="34" charset="0"/>
              </a:rPr>
              <a:t>Rappel des faits : </a:t>
            </a:r>
            <a:endParaRPr lang="fr-FR" sz="1900" b="1" dirty="0">
              <a:solidFill>
                <a:srgbClr val="CC543B"/>
              </a:solidFill>
              <a:effectLst/>
              <a:latin typeface="Rockwell" panose="02060603020205020403" pitchFamily="18" charset="0"/>
              <a:ea typeface="Calibri" panose="020F0502020204030204" pitchFamily="34" charset="0"/>
            </a:endParaRPr>
          </a:p>
          <a:p>
            <a:pPr marL="342900" lvl="0" indent="-342900">
              <a:buFont typeface="Calibri" panose="020F0502020204030204" pitchFamily="34" charset="0"/>
              <a:buChar char="-"/>
            </a:pPr>
            <a:r>
              <a:rPr lang="fr-FR" sz="1900" dirty="0">
                <a:effectLst/>
                <a:latin typeface="Rockwell" panose="02060603020205020403" pitchFamily="18" charset="0"/>
                <a:ea typeface="Calibri" panose="020F0502020204030204" pitchFamily="34" charset="0"/>
                <a:cs typeface="Calibri" panose="020F0502020204030204" pitchFamily="34" charset="0"/>
              </a:rPr>
              <a:t>Plus de 5 millions de Français de plus de 16 ans (11%) n’ont aujourd’hui pas de médecin traitant</a:t>
            </a:r>
            <a:endParaRPr lang="fr-FR" sz="1900" dirty="0">
              <a:effectLst/>
              <a:latin typeface="Rockwell" panose="02060603020205020403" pitchFamily="18" charset="0"/>
              <a:ea typeface="Calibri" panose="020F0502020204030204" pitchFamily="34" charset="0"/>
            </a:endParaRPr>
          </a:p>
          <a:p>
            <a:pPr marL="342900" lvl="0" indent="-342900" algn="just">
              <a:buFont typeface="Calibri" panose="020F0502020204030204" pitchFamily="34" charset="0"/>
              <a:buChar char="-"/>
            </a:pPr>
            <a:r>
              <a:rPr lang="fr-FR" sz="1900" dirty="0">
                <a:effectLst/>
                <a:latin typeface="Rockwell" panose="02060603020205020403" pitchFamily="18" charset="0"/>
                <a:ea typeface="Calibri" panose="020F0502020204030204" pitchFamily="34" charset="0"/>
                <a:cs typeface="Calibri" panose="020F0502020204030204" pitchFamily="34" charset="0"/>
              </a:rPr>
              <a:t>Si certains patients ont fait le choix de ne pas avoir de médecin traitant, ce n’est pas le cas un peu plus d’un tiers d’entre eux qui n’arrivent pas à trouver, à proximité, un médecin généraliste qui accepte de nouveaux patients, y compris dans les grandes villes. </a:t>
            </a:r>
            <a:endParaRPr lang="fr-FR" sz="1900" dirty="0">
              <a:effectLst/>
              <a:latin typeface="Rockwell" panose="02060603020205020403" pitchFamily="18" charset="0"/>
              <a:ea typeface="Calibri" panose="020F0502020204030204" pitchFamily="34" charset="0"/>
            </a:endParaRPr>
          </a:p>
          <a:p>
            <a:pPr marL="342900" lvl="0" indent="-342900" algn="just">
              <a:buFont typeface="Calibri" panose="020F0502020204030204" pitchFamily="34" charset="0"/>
              <a:buChar char="-"/>
            </a:pPr>
            <a:r>
              <a:rPr lang="fr-FR" sz="1900" dirty="0">
                <a:effectLst/>
                <a:latin typeface="Rockwell" panose="02060603020205020403" pitchFamily="18" charset="0"/>
                <a:ea typeface="Calibri" panose="020F0502020204030204" pitchFamily="34" charset="0"/>
                <a:cs typeface="Calibri" panose="020F0502020204030204" pitchFamily="34" charset="0"/>
              </a:rPr>
              <a:t>Plus largement, 6 Français sur 10 ont déjà dû renoncer à se faire soigner. Dans la moitié des cas, le motif invoqué est le manque de médecins. Les délais d’attente pour obtenir un rendez-vous avec un spécialiste sont de plus en plus longs. </a:t>
            </a:r>
            <a:endParaRPr lang="fr-FR" sz="1900" dirty="0">
              <a:effectLst/>
              <a:latin typeface="Rockwell" panose="02060603020205020403" pitchFamily="18" charset="0"/>
              <a:ea typeface="Calibri" panose="020F0502020204030204" pitchFamily="34" charset="0"/>
            </a:endParaRPr>
          </a:p>
          <a:p>
            <a:pPr algn="just"/>
            <a:r>
              <a:rPr lang="fr-FR" sz="1900" dirty="0">
                <a:effectLst/>
                <a:latin typeface="Rockwell" panose="02060603020205020403" pitchFamily="18" charset="0"/>
                <a:ea typeface="Calibri" panose="020F0502020204030204" pitchFamily="34" charset="0"/>
                <a:cs typeface="Calibri" panose="020F0502020204030204" pitchFamily="34" charset="0"/>
              </a:rPr>
              <a:t> </a:t>
            </a:r>
            <a:endParaRPr lang="fr-FR" sz="1900" dirty="0">
              <a:effectLst/>
              <a:latin typeface="Rockwell" panose="02060603020205020403" pitchFamily="18" charset="0"/>
              <a:ea typeface="Calibri" panose="020F0502020204030204" pitchFamily="34" charset="0"/>
            </a:endParaRPr>
          </a:p>
          <a:p>
            <a:pPr algn="just"/>
            <a:r>
              <a:rPr lang="fr-FR" sz="1900" b="1" dirty="0">
                <a:solidFill>
                  <a:srgbClr val="CC543B"/>
                </a:solidFill>
                <a:latin typeface="Rockwell" panose="02060603020205020403" pitchFamily="18" charset="0"/>
                <a:cs typeface="Calibri" panose="020F0502020204030204" pitchFamily="34" charset="0"/>
              </a:rPr>
              <a:t>Permanence des soins </a:t>
            </a:r>
          </a:p>
          <a:p>
            <a:pPr algn="just"/>
            <a:r>
              <a:rPr lang="fr-FR" sz="1900" b="1" dirty="0">
                <a:solidFill>
                  <a:srgbClr val="CC543B"/>
                </a:solidFill>
                <a:latin typeface="Rockwell" panose="02060603020205020403" pitchFamily="18" charset="0"/>
                <a:cs typeface="Calibri" panose="020F0502020204030204" pitchFamily="34" charset="0"/>
              </a:rPr>
              <a:t> </a:t>
            </a:r>
            <a:r>
              <a:rPr lang="fr-FR" sz="1900" dirty="0">
                <a:effectLst/>
                <a:latin typeface="Rockwell" panose="02060603020205020403" pitchFamily="18" charset="0"/>
                <a:ea typeface="Calibri" panose="020F0502020204030204" pitchFamily="34" charset="0"/>
                <a:cs typeface="Calibri" panose="020F0502020204030204" pitchFamily="34" charset="0"/>
              </a:rPr>
              <a:t>Selon l’enquête du conseil national de l'ordre des médecins au 31 décembre 2021, la permanence des soins ambulatoires c’est-à-dire l’accès à des soins médicaux de ville en dehors des créneaux d’ouverture des cabinets médicaux : </a:t>
            </a:r>
            <a:r>
              <a:rPr lang="fr-FR" sz="1900" i="1" dirty="0">
                <a:effectLst/>
                <a:latin typeface="Rockwell" panose="02060603020205020403" pitchFamily="18" charset="0"/>
                <a:ea typeface="Calibri" panose="020F0502020204030204" pitchFamily="34" charset="0"/>
                <a:cs typeface="Calibri" panose="020F0502020204030204" pitchFamily="34" charset="0"/>
              </a:rPr>
              <a:t>« nombre de secteurs couverts par un faible nombre de médecins effecteurs – moins de 5 ou moins de 10 – a augmenté, témoin d’une dégradation du fonctionnement de la permanence des soins. Ainsi, 36% des territoires de PDS sont couverts par moins de 10 médecins volontaires (+1%), et 20% des territoires de PDS sont couverts par moins de 5 médecins volontaires (+1%).</a:t>
            </a:r>
            <a:r>
              <a:rPr lang="fr-FR" sz="1900" dirty="0">
                <a:effectLst/>
                <a:latin typeface="Rockwell" panose="02060603020205020403" pitchFamily="18" charset="0"/>
                <a:ea typeface="Calibri" panose="020F0502020204030204" pitchFamily="34" charset="0"/>
                <a:cs typeface="Calibri" panose="020F0502020204030204" pitchFamily="34" charset="0"/>
              </a:rPr>
              <a:t> »</a:t>
            </a:r>
            <a:endParaRPr lang="fr-FR" sz="1900" dirty="0">
              <a:effectLst/>
              <a:latin typeface="Rockwell" panose="02060603020205020403" pitchFamily="18" charset="0"/>
              <a:ea typeface="Calibri" panose="020F0502020204030204" pitchFamily="34" charset="0"/>
            </a:endParaRPr>
          </a:p>
        </p:txBody>
      </p:sp>
    </p:spTree>
    <p:extLst>
      <p:ext uri="{BB962C8B-B14F-4D97-AF65-F5344CB8AC3E}">
        <p14:creationId xmlns:p14="http://schemas.microsoft.com/office/powerpoint/2010/main" val="1910260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62894" y="1019907"/>
            <a:ext cx="10515600" cy="4818185"/>
          </a:xfrm>
        </p:spPr>
        <p:txBody>
          <a:bodyPr/>
          <a:lstStyle/>
          <a:p>
            <a:endParaRPr lang="fr-FR" sz="2000" dirty="0">
              <a:latin typeface="Rockwell" panose="02060603020205020403" pitchFamily="18" charset="0"/>
              <a:cs typeface="Arial" panose="020B0604020202020204" pitchFamily="34" charset="0"/>
            </a:endParaRPr>
          </a:p>
          <a:p>
            <a:endParaRPr lang="fr-FR" sz="2000" dirty="0">
              <a:latin typeface="Rockwell" panose="02060603020205020403" pitchFamily="18" charset="0"/>
              <a:cs typeface="Arial" panose="020B0604020202020204" pitchFamily="34" charset="0"/>
            </a:endParaRPr>
          </a:p>
          <a:p>
            <a:pPr>
              <a:lnSpc>
                <a:spcPct val="100000"/>
              </a:lnSpc>
              <a:spcBef>
                <a:spcPts val="695"/>
              </a:spcBef>
              <a:buClr>
                <a:srgbClr val="CC543B"/>
              </a:buClr>
            </a:pPr>
            <a:endParaRPr lang="fr-FR" sz="2000" dirty="0">
              <a:latin typeface="Rockwell" panose="02060603020205020403" pitchFamily="18" charset="0"/>
              <a:cs typeface="Arial" panose="020B0604020202020204" pitchFamily="34" charset="0"/>
            </a:endParaRPr>
          </a:p>
          <a:p>
            <a:pPr marL="0" indent="0">
              <a:lnSpc>
                <a:spcPct val="100000"/>
              </a:lnSpc>
              <a:spcBef>
                <a:spcPts val="695"/>
              </a:spcBef>
              <a:buClr>
                <a:srgbClr val="CC543B"/>
              </a:buClr>
              <a:buNone/>
            </a:pPr>
            <a:endParaRPr lang="fr-FR" sz="2000" dirty="0">
              <a:latin typeface="Rockwell" panose="02060603020205020403" pitchFamily="18" charset="0"/>
              <a:cs typeface="Arial" panose="020B0604020202020204" pitchFamily="34" charset="0"/>
            </a:endParaRPr>
          </a:p>
          <a:p>
            <a:pPr>
              <a:lnSpc>
                <a:spcPct val="100000"/>
              </a:lnSpc>
              <a:spcBef>
                <a:spcPts val="695"/>
              </a:spcBef>
              <a:buClr>
                <a:srgbClr val="CC543B"/>
              </a:buClr>
            </a:pPr>
            <a:endParaRPr lang="fr-FR" sz="2000" b="1" dirty="0">
              <a:latin typeface="Rockwell" panose="02060603020205020403" pitchFamily="18" charset="0"/>
              <a:cs typeface="Arial" panose="020B0604020202020204" pitchFamily="34" charset="0"/>
            </a:endParaRPr>
          </a:p>
          <a:p>
            <a:pPr>
              <a:lnSpc>
                <a:spcPct val="100000"/>
              </a:lnSpc>
              <a:spcBef>
                <a:spcPts val="695"/>
              </a:spcBef>
              <a:buClr>
                <a:srgbClr val="CC543B"/>
              </a:buClr>
            </a:pPr>
            <a:endParaRPr lang="fr-FR" sz="1600" b="1" dirty="0">
              <a:latin typeface="Rockwell" panose="02060603020205020403" pitchFamily="18" charset="0"/>
              <a:cs typeface="Arial" panose="020B0604020202020204" pitchFamily="34" charset="0"/>
            </a:endParaRPr>
          </a:p>
          <a:p>
            <a:pPr lvl="1">
              <a:lnSpc>
                <a:spcPct val="100000"/>
              </a:lnSpc>
              <a:spcBef>
                <a:spcPts val="600"/>
              </a:spcBef>
              <a:buClr>
                <a:srgbClr val="3EA5B1"/>
              </a:buClr>
              <a:buFontTx/>
              <a:buChar char="-"/>
              <a:tabLst>
                <a:tab pos="376536" algn="l"/>
                <a:tab pos="377172" algn="l"/>
              </a:tabLst>
            </a:pPr>
            <a:endParaRPr lang="fr-FR" sz="1400" dirty="0">
              <a:solidFill>
                <a:prstClr val="black"/>
              </a:solidFill>
              <a:latin typeface="Rockwell" panose="02060603020205020403" pitchFamily="18" charset="0"/>
              <a:cs typeface="Arial" panose="020B0604020202020204" pitchFamily="34" charset="0"/>
            </a:endParaRPr>
          </a:p>
          <a:p>
            <a:pPr marL="0" lvl="1" indent="0">
              <a:lnSpc>
                <a:spcPct val="100000"/>
              </a:lnSpc>
              <a:spcBef>
                <a:spcPts val="600"/>
              </a:spcBef>
              <a:buClr>
                <a:srgbClr val="CC533C"/>
              </a:buClr>
              <a:buNone/>
              <a:tabLst>
                <a:tab pos="376536" algn="l"/>
                <a:tab pos="377172" algn="l"/>
              </a:tabLst>
            </a:pPr>
            <a:endParaRPr lang="fr-FR" sz="1600" dirty="0">
              <a:solidFill>
                <a:prstClr val="black"/>
              </a:solidFill>
              <a:latin typeface="Rockwell" panose="02060603020205020403" pitchFamily="18" charset="0"/>
              <a:cs typeface="Arial" panose="020B0604020202020204" pitchFamily="34" charset="0"/>
            </a:endParaRPr>
          </a:p>
          <a:p>
            <a:endParaRPr lang="fr-FR" dirty="0">
              <a:latin typeface="Rockwell" panose="02060603020205020403" pitchFamily="18" charset="0"/>
              <a:cs typeface="Arial" panose="020B0604020202020204" pitchFamily="34" charset="0"/>
            </a:endParaRPr>
          </a:p>
        </p:txBody>
      </p:sp>
      <p:sp>
        <p:nvSpPr>
          <p:cNvPr id="4" name="Espace réservé du numéro de diapositive 3"/>
          <p:cNvSpPr>
            <a:spLocks noGrp="1"/>
          </p:cNvSpPr>
          <p:nvPr>
            <p:ph type="sldNum" sz="quarter" idx="12"/>
          </p:nvPr>
        </p:nvSpPr>
        <p:spPr>
          <a:xfrm>
            <a:off x="8610600" y="6356354"/>
            <a:ext cx="2743200"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C4C2FF6E-5044-4C4A-8301-E54DF1B5CF4A}" type="slidenum">
              <a:rPr kumimoji="0" lang="fr-F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17</a:t>
            </a:fld>
            <a:endParaRPr kumimoji="0" lang="fr-F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Rectangle 4"/>
          <p:cNvSpPr/>
          <p:nvPr/>
        </p:nvSpPr>
        <p:spPr>
          <a:xfrm>
            <a:off x="0" y="3"/>
            <a:ext cx="12192000" cy="705395"/>
          </a:xfrm>
          <a:prstGeom prst="rect">
            <a:avLst/>
          </a:prstGeom>
          <a:solidFill>
            <a:srgbClr val="CC543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2800" b="1" i="0" u="none" strike="noStrike" kern="1200" cap="none" spc="0" normalizeH="0" baseline="0" noProof="0" dirty="0">
              <a:ln>
                <a:noFill/>
              </a:ln>
              <a:solidFill>
                <a:prstClr val="white"/>
              </a:solidFill>
              <a:effectLst/>
              <a:uLnTx/>
              <a:uFillTx/>
              <a:latin typeface="Gotham Black" pitchFamily="50" charset="0"/>
              <a:ea typeface="+mn-ea"/>
              <a:cs typeface="+mn-cs"/>
            </a:endParaRPr>
          </a:p>
        </p:txBody>
      </p:sp>
      <p:sp>
        <p:nvSpPr>
          <p:cNvPr id="6" name="ZoneTexte 5"/>
          <p:cNvSpPr txBox="1"/>
          <p:nvPr/>
        </p:nvSpPr>
        <p:spPr>
          <a:xfrm>
            <a:off x="0" y="94819"/>
            <a:ext cx="12192000" cy="52322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2800" b="1" i="0" u="none" strike="noStrike" kern="1200" cap="none" spc="0" normalizeH="0" baseline="0" noProof="0" dirty="0">
                <a:ln>
                  <a:noFill/>
                </a:ln>
                <a:solidFill>
                  <a:prstClr val="white"/>
                </a:solidFill>
                <a:effectLst/>
                <a:uLnTx/>
                <a:uFillTx/>
                <a:latin typeface="Rockwell" panose="02060603020205020403" pitchFamily="18" charset="0"/>
                <a:ea typeface="+mn-ea"/>
                <a:cs typeface="+mn-cs"/>
              </a:rPr>
              <a:t>L’</a:t>
            </a:r>
            <a:r>
              <a:rPr kumimoji="0" lang="fr-FR" sz="2800" b="1" i="0" u="none" strike="noStrike" kern="1200" cap="none" spc="0" normalizeH="0" baseline="0" noProof="0" dirty="0" err="1">
                <a:ln>
                  <a:noFill/>
                </a:ln>
                <a:solidFill>
                  <a:prstClr val="white"/>
                </a:solidFill>
                <a:effectLst/>
                <a:uLnTx/>
                <a:uFillTx/>
                <a:latin typeface="Rockwell" panose="02060603020205020403" pitchFamily="18" charset="0"/>
                <a:ea typeface="+mn-ea"/>
                <a:cs typeface="+mn-cs"/>
              </a:rPr>
              <a:t>accés</a:t>
            </a:r>
            <a:r>
              <a:rPr kumimoji="0" lang="fr-FR" sz="2800" b="1" i="0" u="none" strike="noStrike" kern="1200" cap="none" spc="0" normalizeH="0" baseline="0" noProof="0" dirty="0">
                <a:ln>
                  <a:noFill/>
                </a:ln>
                <a:solidFill>
                  <a:prstClr val="white"/>
                </a:solidFill>
                <a:effectLst/>
                <a:uLnTx/>
                <a:uFillTx/>
                <a:latin typeface="Rockwell" panose="02060603020205020403" pitchFamily="18" charset="0"/>
                <a:ea typeface="+mn-ea"/>
                <a:cs typeface="+mn-cs"/>
              </a:rPr>
              <a:t> au médecin traitant </a:t>
            </a:r>
          </a:p>
        </p:txBody>
      </p:sp>
      <p:sp>
        <p:nvSpPr>
          <p:cNvPr id="8" name="ZoneTexte 7">
            <a:extLst>
              <a:ext uri="{FF2B5EF4-FFF2-40B4-BE49-F238E27FC236}">
                <a16:creationId xmlns:a16="http://schemas.microsoft.com/office/drawing/2014/main" id="{9AB3D798-A67C-61BB-A735-B2F2B1A33C68}"/>
              </a:ext>
            </a:extLst>
          </p:cNvPr>
          <p:cNvSpPr txBox="1"/>
          <p:nvPr/>
        </p:nvSpPr>
        <p:spPr>
          <a:xfrm>
            <a:off x="0" y="704447"/>
            <a:ext cx="12192000" cy="6017032"/>
          </a:xfrm>
          <a:prstGeom prst="rect">
            <a:avLst/>
          </a:prstGeom>
          <a:solidFill>
            <a:schemeClr val="bg1"/>
          </a:solidFill>
        </p:spPr>
        <p:txBody>
          <a:bodyPr wrap="square">
            <a:spAutoFit/>
          </a:bodyPr>
          <a:lstStyle/>
          <a:p>
            <a:pPr algn="just"/>
            <a:r>
              <a:rPr lang="fr-FR" sz="1900" b="1" u="sng" dirty="0">
                <a:solidFill>
                  <a:srgbClr val="C00000"/>
                </a:solidFill>
                <a:effectLst/>
                <a:latin typeface="Rockwell" panose="02060603020205020403" pitchFamily="18" charset="0"/>
                <a:ea typeface="Times New Roman" panose="02020603050405020304" pitchFamily="18" charset="0"/>
                <a:cs typeface="Calibri" panose="020F0502020204030204" pitchFamily="34" charset="0"/>
              </a:rPr>
              <a:t>Ce que nous voulons : </a:t>
            </a:r>
            <a:r>
              <a:rPr lang="fr-FR" sz="1900" b="1" dirty="0">
                <a:solidFill>
                  <a:srgbClr val="C00000"/>
                </a:solidFill>
                <a:effectLst/>
                <a:latin typeface="Rockwell" panose="02060603020205020403" pitchFamily="18" charset="0"/>
                <a:ea typeface="Calibri" panose="020F0502020204030204" pitchFamily="34" charset="0"/>
                <a:cs typeface="Calibri" panose="020F0502020204030204" pitchFamily="34" charset="0"/>
              </a:rPr>
              <a:t>Garantir des médecins en face des besoins (et donc envisager plusieurs leviers, mixant incitation et régulation pour renforcer leur présence ) mais aussi et surtout transformer notre modèle et nos pratiques de soins : </a:t>
            </a:r>
            <a:r>
              <a:rPr lang="fr-FR" sz="1900" b="1" dirty="0">
                <a:solidFill>
                  <a:srgbClr val="C00000"/>
                </a:solidFill>
                <a:latin typeface="Rockwell" panose="02060603020205020403" pitchFamily="18" charset="0"/>
                <a:ea typeface="Calibri" panose="020F0502020204030204" pitchFamily="34" charset="0"/>
                <a:cs typeface="Calibri" panose="020F0502020204030204" pitchFamily="34" charset="0"/>
              </a:rPr>
              <a:t>l’usager doit être considéré comme le partenaire d’une équipe pluriprofessionnelle, dans laquelle les responsabilités et les compétences doivent être partagées au bénéfice de la continuité du parcours de soin et de prévention. Le médecin ne doit pas être une tour de contrôle unique du parcours!</a:t>
            </a:r>
            <a:endParaRPr lang="fr-FR" sz="1900" b="1" dirty="0">
              <a:solidFill>
                <a:srgbClr val="C00000"/>
              </a:solidFill>
              <a:effectLst/>
              <a:latin typeface="Rockwell" panose="02060603020205020403" pitchFamily="18" charset="0"/>
              <a:ea typeface="Calibri" panose="020F0502020204030204" pitchFamily="34" charset="0"/>
              <a:cs typeface="Calibri" panose="020F0502020204030204" pitchFamily="34" charset="0"/>
            </a:endParaRPr>
          </a:p>
          <a:p>
            <a:pPr algn="just"/>
            <a:r>
              <a:rPr lang="fr-FR" sz="1900" dirty="0">
                <a:effectLst/>
                <a:latin typeface="Rockwell" panose="02060603020205020403" pitchFamily="18" charset="0"/>
                <a:ea typeface="Calibri" panose="020F0502020204030204" pitchFamily="34" charset="0"/>
                <a:cs typeface="Calibri" panose="020F0502020204030204" pitchFamily="34" charset="0"/>
              </a:rPr>
              <a:t> </a:t>
            </a:r>
            <a:endParaRPr lang="fr-FR" sz="1900" dirty="0">
              <a:effectLst/>
              <a:latin typeface="Rockwell" panose="02060603020205020403" pitchFamily="18" charset="0"/>
              <a:ea typeface="Calibri" panose="020F0502020204030204" pitchFamily="34" charset="0"/>
            </a:endParaRPr>
          </a:p>
          <a:p>
            <a:pPr algn="just"/>
            <a:r>
              <a:rPr lang="fr-FR" dirty="0">
                <a:effectLst/>
                <a:latin typeface="Rockwell" panose="02060603020205020403" pitchFamily="18" charset="0"/>
                <a:ea typeface="Calibri" panose="020F0502020204030204" pitchFamily="34" charset="0"/>
                <a:cs typeface="Calibri" panose="020F0502020204030204" pitchFamily="34" charset="0"/>
              </a:rPr>
              <a:t>Mesures spécifiques </a:t>
            </a:r>
            <a:endParaRPr lang="fr-FR" dirty="0">
              <a:effectLst/>
              <a:latin typeface="Rockwell" panose="02060603020205020403" pitchFamily="18" charset="0"/>
              <a:ea typeface="Calibri" panose="020F0502020204030204" pitchFamily="34" charset="0"/>
            </a:endParaRPr>
          </a:p>
          <a:p>
            <a:pPr marL="342900" lvl="0" indent="-342900" algn="just">
              <a:buFont typeface="Calibri" panose="020F0502020204030204" pitchFamily="34" charset="0"/>
              <a:buChar char="-"/>
            </a:pPr>
            <a:r>
              <a:rPr lang="fr-FR" dirty="0">
                <a:effectLst/>
                <a:latin typeface="Rockwell" panose="02060603020205020403" pitchFamily="18" charset="0"/>
                <a:ea typeface="Calibri" panose="020F0502020204030204" pitchFamily="34" charset="0"/>
              </a:rPr>
              <a:t>Ouvrir aux </a:t>
            </a:r>
            <a:r>
              <a:rPr lang="fr-FR" dirty="0">
                <a:solidFill>
                  <a:srgbClr val="1C1D1E"/>
                </a:solidFill>
                <a:latin typeface="Rockwell" panose="02060603020205020403" pitchFamily="18" charset="0"/>
                <a:cs typeface="Times New Roman" panose="02020603050405020304" pitchFamily="18" charset="0"/>
              </a:rPr>
              <a:t>personnes en ALD la possibilité d’un parcours pluriprofessionnel coordonné</a:t>
            </a:r>
          </a:p>
          <a:p>
            <a:pPr marL="342900" lvl="0" indent="-342900" algn="just">
              <a:buFont typeface="Calibri" panose="020F0502020204030204" pitchFamily="34" charset="0"/>
              <a:buChar char="-"/>
            </a:pPr>
            <a:r>
              <a:rPr lang="fr-FR" dirty="0">
                <a:solidFill>
                  <a:srgbClr val="1C1D1E"/>
                </a:solidFill>
                <a:latin typeface="Rockwell" panose="02060603020205020403" pitchFamily="18" charset="0"/>
                <a:cs typeface="Times New Roman" panose="02020603050405020304" pitchFamily="18" charset="0"/>
              </a:rPr>
              <a:t>Positionner l’assurance maladie comme intermédiaire (accompagnement +++) entre les patients sans MT et les structures coordonnées dont c’est la mission (MSP, CDS, CPTS etc.)</a:t>
            </a:r>
          </a:p>
          <a:p>
            <a:pPr marL="342900" lvl="0" indent="-342900" algn="just">
              <a:buFont typeface="Calibri" panose="020F0502020204030204" pitchFamily="34" charset="0"/>
              <a:buChar char="-"/>
            </a:pPr>
            <a:r>
              <a:rPr lang="fr-FR" dirty="0">
                <a:effectLst/>
                <a:latin typeface="Rockwell" panose="02060603020205020403" pitchFamily="18" charset="0"/>
                <a:ea typeface="Calibri" panose="020F0502020204030204" pitchFamily="34" charset="0"/>
              </a:rPr>
              <a:t>Envisager la levée de la pénalité de non-respect du parcours de soins coordonné (le parcours de soins coordonné n’a plus aucun sens quand il n’y a plus de médecin)</a:t>
            </a:r>
          </a:p>
          <a:p>
            <a:pPr marL="342900" lvl="0" indent="-342900" algn="just">
              <a:buFont typeface="Calibri" panose="020F0502020204030204" pitchFamily="34" charset="0"/>
              <a:buChar char="-"/>
            </a:pPr>
            <a:r>
              <a:rPr lang="fr-FR" dirty="0">
                <a:effectLst/>
                <a:latin typeface="Rockwell" panose="02060603020205020403" pitchFamily="18" charset="0"/>
                <a:ea typeface="Calibri" panose="020F0502020204030204" pitchFamily="34" charset="0"/>
              </a:rPr>
              <a:t>Développer un mode de financement par équipe de soins traitante / équipe de santé </a:t>
            </a:r>
          </a:p>
          <a:p>
            <a:pPr marL="342900" lvl="0" indent="-342900" algn="just">
              <a:buFont typeface="Calibri" panose="020F0502020204030204" pitchFamily="34" charset="0"/>
              <a:buChar char="-"/>
            </a:pPr>
            <a:r>
              <a:rPr lang="fr-FR" dirty="0">
                <a:latin typeface="Rockwell" panose="02060603020205020403" pitchFamily="18" charset="0"/>
                <a:ea typeface="Calibri" panose="020F0502020204030204" pitchFamily="34" charset="0"/>
              </a:rPr>
              <a:t>S</a:t>
            </a:r>
            <a:r>
              <a:rPr lang="fr-FR" dirty="0">
                <a:effectLst/>
                <a:latin typeface="Rockwell" panose="02060603020205020403" pitchFamily="18" charset="0"/>
                <a:ea typeface="Calibri" panose="020F0502020204030204" pitchFamily="34" charset="0"/>
              </a:rPr>
              <a:t>ystématiser les IPA « Infirmières en Pratique Avanc</a:t>
            </a:r>
            <a:r>
              <a:rPr lang="fr-FR" dirty="0">
                <a:latin typeface="Rockwell" panose="02060603020205020403" pitchFamily="18" charset="0"/>
                <a:ea typeface="Calibri" panose="020F0502020204030204" pitchFamily="34" charset="0"/>
              </a:rPr>
              <a:t>ées</a:t>
            </a:r>
            <a:r>
              <a:rPr lang="fr-FR" dirty="0">
                <a:effectLst/>
                <a:latin typeface="Rockwell" panose="02060603020205020403" pitchFamily="18" charset="0"/>
                <a:ea typeface="Calibri" panose="020F0502020204030204" pitchFamily="34" charset="0"/>
              </a:rPr>
              <a:t> » (+ des assistants médicaux) dans chaque équipe de soins primaires (1 IPA pour 2500 hab. comme pour les pharmaciens) pour le suivi des maladies chroniques /pré-orientation, en leur donnant la possibilité de prescrire  </a:t>
            </a:r>
          </a:p>
          <a:p>
            <a:pPr marL="342900" indent="-342900" algn="just">
              <a:buFont typeface="Calibri" panose="020F0502020204030204" pitchFamily="34" charset="0"/>
              <a:buChar char="-"/>
            </a:pPr>
            <a:r>
              <a:rPr lang="fr-FR" dirty="0">
                <a:latin typeface="Rockwell" panose="02060603020205020403" pitchFamily="18" charset="0"/>
                <a:ea typeface="Calibri" panose="020F0502020204030204" pitchFamily="34" charset="0"/>
              </a:rPr>
              <a:t>Promouvoir les IPA par type de prise en charge : santé mentale, urgences, pathologies chroniques stabilisées </a:t>
            </a:r>
          </a:p>
          <a:p>
            <a:pPr marL="342900" lvl="0" indent="-342900" algn="just">
              <a:buFont typeface="Calibri" panose="020F0502020204030204" pitchFamily="34" charset="0"/>
              <a:buChar char="-"/>
            </a:pPr>
            <a:r>
              <a:rPr lang="fr-FR" dirty="0">
                <a:effectLst/>
                <a:latin typeface="Rockwell" panose="02060603020205020403" pitchFamily="18" charset="0"/>
                <a:ea typeface="Calibri" panose="020F0502020204030204" pitchFamily="34" charset="0"/>
              </a:rPr>
              <a:t>Renforcer le lien entre les organisations de soins et les collectivités locales grâce à une feuille de route partagée pour l’accès aux soins  </a:t>
            </a:r>
          </a:p>
          <a:p>
            <a:pPr marL="342900" lvl="0" indent="-342900" algn="just">
              <a:buFont typeface="Calibri" panose="020F0502020204030204" pitchFamily="34" charset="0"/>
              <a:buChar char="-"/>
            </a:pPr>
            <a:r>
              <a:rPr lang="fr-FR" dirty="0">
                <a:latin typeface="Rockwell" panose="02060603020205020403" pitchFamily="18" charset="0"/>
              </a:rPr>
              <a:t>Renforcer les moyens alloués aux actions « d’aller-vers » les populations les plus éloignées du soin</a:t>
            </a:r>
          </a:p>
        </p:txBody>
      </p:sp>
    </p:spTree>
    <p:extLst>
      <p:ext uri="{BB962C8B-B14F-4D97-AF65-F5344CB8AC3E}">
        <p14:creationId xmlns:p14="http://schemas.microsoft.com/office/powerpoint/2010/main" val="142532769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a:xfrm>
            <a:off x="8610600" y="6356354"/>
            <a:ext cx="2743200"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C4C2FF6E-5044-4C4A-8301-E54DF1B5CF4A}" type="slidenum">
              <a:rPr kumimoji="0" lang="fr-F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18</a:t>
            </a:fld>
            <a:endParaRPr kumimoji="0" lang="fr-F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Rectangle 4"/>
          <p:cNvSpPr/>
          <p:nvPr/>
        </p:nvSpPr>
        <p:spPr>
          <a:xfrm>
            <a:off x="0" y="3"/>
            <a:ext cx="12192000" cy="705395"/>
          </a:xfrm>
          <a:prstGeom prst="rect">
            <a:avLst/>
          </a:prstGeom>
          <a:solidFill>
            <a:srgbClr val="CC543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2800" b="1" i="0" u="none" strike="noStrike" kern="1200" cap="none" spc="0" normalizeH="0" baseline="0" noProof="0" dirty="0">
              <a:ln>
                <a:noFill/>
              </a:ln>
              <a:solidFill>
                <a:prstClr val="white"/>
              </a:solidFill>
              <a:effectLst/>
              <a:uLnTx/>
              <a:uFillTx/>
              <a:latin typeface="Gotham Black" pitchFamily="50" charset="0"/>
              <a:ea typeface="+mn-ea"/>
              <a:cs typeface="+mn-cs"/>
            </a:endParaRPr>
          </a:p>
        </p:txBody>
      </p:sp>
      <p:sp>
        <p:nvSpPr>
          <p:cNvPr id="6" name="ZoneTexte 5"/>
          <p:cNvSpPr txBox="1"/>
          <p:nvPr/>
        </p:nvSpPr>
        <p:spPr>
          <a:xfrm>
            <a:off x="0" y="94819"/>
            <a:ext cx="12192000" cy="52322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2800" b="1" i="0" u="none" strike="noStrike" kern="1200" cap="none" spc="0" normalizeH="0" baseline="0" noProof="0" dirty="0">
                <a:ln>
                  <a:noFill/>
                </a:ln>
                <a:solidFill>
                  <a:prstClr val="white"/>
                </a:solidFill>
                <a:effectLst/>
                <a:uLnTx/>
                <a:uFillTx/>
                <a:latin typeface="Rockwell" panose="02060603020205020403" pitchFamily="18" charset="0"/>
                <a:ea typeface="+mn-ea"/>
                <a:cs typeface="+mn-cs"/>
              </a:rPr>
              <a:t>La permanence des soins</a:t>
            </a:r>
          </a:p>
        </p:txBody>
      </p:sp>
      <p:sp>
        <p:nvSpPr>
          <p:cNvPr id="8" name="ZoneTexte 7">
            <a:extLst>
              <a:ext uri="{FF2B5EF4-FFF2-40B4-BE49-F238E27FC236}">
                <a16:creationId xmlns:a16="http://schemas.microsoft.com/office/drawing/2014/main" id="{9AB3D798-A67C-61BB-A735-B2F2B1A33C68}"/>
              </a:ext>
            </a:extLst>
          </p:cNvPr>
          <p:cNvSpPr txBox="1"/>
          <p:nvPr/>
        </p:nvSpPr>
        <p:spPr>
          <a:xfrm>
            <a:off x="137160" y="656253"/>
            <a:ext cx="11917680" cy="5627694"/>
          </a:xfrm>
          <a:prstGeom prst="rect">
            <a:avLst/>
          </a:prstGeom>
          <a:solidFill>
            <a:schemeClr val="bg1"/>
          </a:solidFill>
        </p:spPr>
        <p:txBody>
          <a:bodyPr wrap="square">
            <a:spAutoFit/>
          </a:bodyPr>
          <a:lstStyle/>
          <a:p>
            <a:pPr algn="just"/>
            <a:r>
              <a:rPr lang="fr-FR" sz="1900" b="1" u="sng" dirty="0">
                <a:solidFill>
                  <a:srgbClr val="C00000"/>
                </a:solidFill>
                <a:effectLst/>
                <a:latin typeface="Rockwell" panose="02060603020205020403" pitchFamily="18" charset="0"/>
                <a:ea typeface="Times New Roman" panose="02020603050405020304" pitchFamily="18" charset="0"/>
                <a:cs typeface="Calibri" panose="020F0502020204030204" pitchFamily="34" charset="0"/>
              </a:rPr>
              <a:t>Ce que nous voulons : </a:t>
            </a:r>
            <a:r>
              <a:rPr lang="fr-FR" sz="1900" dirty="0">
                <a:effectLst/>
                <a:latin typeface="Rockwell" panose="02060603020205020403" pitchFamily="18" charset="0"/>
                <a:ea typeface="Calibri" panose="020F0502020204030204" pitchFamily="34" charset="0"/>
                <a:cs typeface="Calibri" panose="020F0502020204030204" pitchFamily="34" charset="0"/>
              </a:rPr>
              <a:t> </a:t>
            </a:r>
          </a:p>
          <a:p>
            <a:pPr algn="just"/>
            <a:endParaRPr lang="fr-FR" sz="1900" dirty="0">
              <a:latin typeface="Rockwell" panose="02060603020205020403" pitchFamily="18" charset="0"/>
              <a:cs typeface="Calibri" panose="020F0502020204030204" pitchFamily="34" charset="0"/>
            </a:endParaRPr>
          </a:p>
          <a:p>
            <a:pPr algn="just"/>
            <a:r>
              <a:rPr lang="fr-FR" sz="1900" b="1" dirty="0">
                <a:solidFill>
                  <a:srgbClr val="C00000"/>
                </a:solidFill>
                <a:latin typeface="Rockwell" panose="02060603020205020403" pitchFamily="18" charset="0"/>
                <a:cs typeface="Calibri" panose="020F0502020204030204" pitchFamily="34" charset="0"/>
              </a:rPr>
              <a:t>Réinstaurer une obligation de participation à la permanence des soins (PDS), quel que soit le mode d’exercice, dès 2023, afin de répondre aux besoins de santé des usagers . Nous demandons donc une organisation conjointe des permanences des soins en établissement (PDSES) et en ville (PDSA) avec une obligation collective de résultat, dans le cadre des services d’</a:t>
            </a:r>
            <a:r>
              <a:rPr lang="fr-FR" sz="1900" b="1" dirty="0" err="1">
                <a:solidFill>
                  <a:srgbClr val="C00000"/>
                </a:solidFill>
                <a:latin typeface="Rockwell" panose="02060603020205020403" pitchFamily="18" charset="0"/>
                <a:cs typeface="Calibri" panose="020F0502020204030204" pitchFamily="34" charset="0"/>
              </a:rPr>
              <a:t>accés</a:t>
            </a:r>
            <a:r>
              <a:rPr lang="fr-FR" sz="1900" b="1" dirty="0">
                <a:solidFill>
                  <a:srgbClr val="C00000"/>
                </a:solidFill>
                <a:latin typeface="Rockwell" panose="02060603020205020403" pitchFamily="18" charset="0"/>
                <a:cs typeface="Calibri" panose="020F0502020204030204" pitchFamily="34" charset="0"/>
              </a:rPr>
              <a:t> aux soins (SAS).</a:t>
            </a:r>
          </a:p>
          <a:p>
            <a:pPr algn="just"/>
            <a:endParaRPr lang="fr-FR" dirty="0">
              <a:latin typeface="Rockwell" panose="02060603020205020403" pitchFamily="18" charset="0"/>
            </a:endParaRPr>
          </a:p>
          <a:p>
            <a:pPr algn="just"/>
            <a:r>
              <a:rPr lang="fr-FR" dirty="0">
                <a:latin typeface="Rockwell" panose="02060603020205020403" pitchFamily="18" charset="0"/>
              </a:rPr>
              <a:t>Quelles que soient les configurations locales de SAS retenues nous souhaitons  une obligation de résultat sur cette mission de service public. </a:t>
            </a:r>
          </a:p>
          <a:p>
            <a:pPr algn="just"/>
            <a:endParaRPr lang="fr-FR" dirty="0">
              <a:latin typeface="Rockwell" panose="02060603020205020403" pitchFamily="18" charset="0"/>
            </a:endParaRPr>
          </a:p>
          <a:p>
            <a:pPr algn="just">
              <a:lnSpc>
                <a:spcPct val="107000"/>
              </a:lnSpc>
              <a:spcAft>
                <a:spcPts val="800"/>
              </a:spcAft>
            </a:pPr>
            <a:r>
              <a:rPr lang="fr-FR" dirty="0">
                <a:latin typeface="Rockwell" panose="02060603020205020403" pitchFamily="18" charset="0"/>
              </a:rPr>
              <a:t>D’une manière générale le grand public, l’information grand public sur le circuit de l’urgence est à clarifier sur l’utilisation du 15 : numéro indispensable préalable ou à n’utiliser qu’en nécessité extrême ? Quel numéro pour quel type de besoin (15 ou 18) ?  Le public entend également beaucoup parler de la saturation du 15 du coup il redoute/culpabilise d’appeler : il faudra une campagne nationale de clarification des motifs d’appel du 15. </a:t>
            </a:r>
          </a:p>
          <a:p>
            <a:pPr algn="just"/>
            <a:endParaRPr lang="fr-FR" dirty="0">
              <a:solidFill>
                <a:srgbClr val="1C1D1E"/>
              </a:solidFill>
              <a:latin typeface="Rockwell" panose="02060603020205020403" pitchFamily="18" charset="0"/>
              <a:cs typeface="Times New Roman" panose="02020603050405020304" pitchFamily="18" charset="0"/>
            </a:endParaRPr>
          </a:p>
          <a:p>
            <a:pPr algn="just"/>
            <a:r>
              <a:rPr lang="fr-FR" dirty="0">
                <a:solidFill>
                  <a:srgbClr val="1C1D1E"/>
                </a:solidFill>
                <a:latin typeface="Rockwell" panose="02060603020205020403" pitchFamily="18" charset="0"/>
                <a:cs typeface="Times New Roman" panose="02020603050405020304" pitchFamily="18" charset="0"/>
              </a:rPr>
              <a:t>Tous les dispositifs de régulation (tri) pour l’accès aux services de soins (notamment régulation avant l’</a:t>
            </a:r>
            <a:r>
              <a:rPr lang="fr-FR" dirty="0" err="1">
                <a:solidFill>
                  <a:srgbClr val="1C1D1E"/>
                </a:solidFill>
                <a:latin typeface="Rockwell" panose="02060603020205020403" pitchFamily="18" charset="0"/>
                <a:cs typeface="Times New Roman" panose="02020603050405020304" pitchFamily="18" charset="0"/>
              </a:rPr>
              <a:t>accés</a:t>
            </a:r>
            <a:r>
              <a:rPr lang="fr-FR" dirty="0">
                <a:solidFill>
                  <a:srgbClr val="1C1D1E"/>
                </a:solidFill>
                <a:latin typeface="Rockwell" panose="02060603020205020403" pitchFamily="18" charset="0"/>
                <a:cs typeface="Times New Roman" panose="02020603050405020304" pitchFamily="18" charset="0"/>
              </a:rPr>
              <a:t> aux urgences) doivent p</a:t>
            </a:r>
            <a:r>
              <a:rPr lang="fr-FR" dirty="0">
                <a:latin typeface="Rockwell" panose="02060603020205020403" pitchFamily="18" charset="0"/>
              </a:rPr>
              <a:t>orter une attention particulière aux publics vulnérables (personnes en situation de précarité , migrants, travailleuses du sexe, usagers de drogues etc.) pour ne pas créer de renoncements aux soins. </a:t>
            </a:r>
            <a:endParaRPr lang="fr-FR" dirty="0">
              <a:solidFill>
                <a:srgbClr val="1C1D1E"/>
              </a:solidFill>
              <a:latin typeface="Rockwell" panose="02060603020205020403" pitchFamily="18" charset="0"/>
              <a:cs typeface="Times New Roman" panose="02020603050405020304" pitchFamily="18" charset="0"/>
            </a:endParaRPr>
          </a:p>
        </p:txBody>
      </p:sp>
    </p:spTree>
    <p:extLst>
      <p:ext uri="{BB962C8B-B14F-4D97-AF65-F5344CB8AC3E}">
        <p14:creationId xmlns:p14="http://schemas.microsoft.com/office/powerpoint/2010/main" val="39220154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a:xfrm>
            <a:off x="8610600" y="6356354"/>
            <a:ext cx="2743200"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C4C2FF6E-5044-4C4A-8301-E54DF1B5CF4A}" type="slidenum">
              <a:rPr kumimoji="0" lang="fr-F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19</a:t>
            </a:fld>
            <a:endParaRPr kumimoji="0" lang="fr-F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Rectangle 4"/>
          <p:cNvSpPr/>
          <p:nvPr/>
        </p:nvSpPr>
        <p:spPr>
          <a:xfrm>
            <a:off x="0" y="3"/>
            <a:ext cx="12192000" cy="705395"/>
          </a:xfrm>
          <a:prstGeom prst="rect">
            <a:avLst/>
          </a:prstGeom>
          <a:solidFill>
            <a:srgbClr val="CC543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2800" b="1" i="0" u="none" strike="noStrike" kern="1200" cap="none" spc="0" normalizeH="0" baseline="0" noProof="0" dirty="0">
              <a:ln>
                <a:noFill/>
              </a:ln>
              <a:solidFill>
                <a:prstClr val="white"/>
              </a:solidFill>
              <a:effectLst/>
              <a:uLnTx/>
              <a:uFillTx/>
              <a:latin typeface="Gotham Black" pitchFamily="50" charset="0"/>
              <a:ea typeface="+mn-ea"/>
              <a:cs typeface="+mn-cs"/>
            </a:endParaRPr>
          </a:p>
        </p:txBody>
      </p:sp>
      <p:sp>
        <p:nvSpPr>
          <p:cNvPr id="6" name="ZoneTexte 5"/>
          <p:cNvSpPr txBox="1"/>
          <p:nvPr/>
        </p:nvSpPr>
        <p:spPr>
          <a:xfrm>
            <a:off x="0" y="94819"/>
            <a:ext cx="12192000" cy="52322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2800" b="1" i="0" u="none" strike="noStrike" kern="1200" cap="none" spc="0" normalizeH="0" baseline="0" noProof="0" dirty="0">
                <a:ln>
                  <a:noFill/>
                </a:ln>
                <a:solidFill>
                  <a:prstClr val="white"/>
                </a:solidFill>
                <a:effectLst/>
                <a:uLnTx/>
                <a:uFillTx/>
                <a:latin typeface="Rockwell" panose="02060603020205020403" pitchFamily="18" charset="0"/>
                <a:ea typeface="+mn-ea"/>
                <a:cs typeface="+mn-cs"/>
              </a:rPr>
              <a:t>La prévention</a:t>
            </a:r>
          </a:p>
        </p:txBody>
      </p:sp>
      <p:sp>
        <p:nvSpPr>
          <p:cNvPr id="8" name="ZoneTexte 7">
            <a:extLst>
              <a:ext uri="{FF2B5EF4-FFF2-40B4-BE49-F238E27FC236}">
                <a16:creationId xmlns:a16="http://schemas.microsoft.com/office/drawing/2014/main" id="{9AB3D798-A67C-61BB-A735-B2F2B1A33C68}"/>
              </a:ext>
            </a:extLst>
          </p:cNvPr>
          <p:cNvSpPr txBox="1"/>
          <p:nvPr/>
        </p:nvSpPr>
        <p:spPr>
          <a:xfrm>
            <a:off x="192947" y="800215"/>
            <a:ext cx="11719420" cy="5663089"/>
          </a:xfrm>
          <a:prstGeom prst="rect">
            <a:avLst/>
          </a:prstGeom>
          <a:solidFill>
            <a:schemeClr val="bg1"/>
          </a:solidFill>
        </p:spPr>
        <p:txBody>
          <a:bodyPr wrap="square">
            <a:spAutoFit/>
          </a:bodyPr>
          <a:lstStyle/>
          <a:p>
            <a:pPr algn="just"/>
            <a:r>
              <a:rPr lang="fr-FR" sz="1900" b="1" u="sng" dirty="0">
                <a:solidFill>
                  <a:srgbClr val="C00000"/>
                </a:solidFill>
                <a:effectLst/>
                <a:latin typeface="Rockwell" panose="02060603020205020403" pitchFamily="18" charset="0"/>
                <a:ea typeface="Times New Roman" panose="02020603050405020304" pitchFamily="18" charset="0"/>
                <a:cs typeface="Calibri" panose="020F0502020204030204" pitchFamily="34" charset="0"/>
              </a:rPr>
              <a:t>Ce que nous voulons : </a:t>
            </a:r>
            <a:r>
              <a:rPr lang="fr-FR" sz="1900" dirty="0">
                <a:effectLst/>
                <a:latin typeface="Rockwell" panose="02060603020205020403" pitchFamily="18" charset="0"/>
                <a:ea typeface="Calibri" panose="020F0502020204030204" pitchFamily="34" charset="0"/>
                <a:cs typeface="Calibri" panose="020F0502020204030204" pitchFamily="34" charset="0"/>
              </a:rPr>
              <a:t> </a:t>
            </a:r>
          </a:p>
          <a:p>
            <a:pPr marL="285750" indent="-285750" algn="just">
              <a:buFont typeface="Arial" panose="020B0604020202020204" pitchFamily="34" charset="0"/>
              <a:buChar char="•"/>
            </a:pPr>
            <a:r>
              <a:rPr lang="fr-FR" dirty="0">
                <a:latin typeface="Rockwell" panose="02060603020205020403" pitchFamily="18" charset="0"/>
              </a:rPr>
              <a:t>Promouvoir une approche globale de la santé (physique, mentale, environnementale) qui intègre les logiques de prévention dans toutes leurs  dimensions</a:t>
            </a:r>
          </a:p>
          <a:p>
            <a:pPr marL="285750" indent="-285750" algn="just">
              <a:buFont typeface="Arial" panose="020B0604020202020204" pitchFamily="34" charset="0"/>
              <a:buChar char="•"/>
            </a:pPr>
            <a:r>
              <a:rPr lang="fr-FR" dirty="0">
                <a:latin typeface="Rockwell" panose="02060603020205020403" pitchFamily="18" charset="0"/>
              </a:rPr>
              <a:t>Reconnaître le rôle de l’environnement (qualité/pollution de l’air, de l’eau, des sols, de l’habitat, de notre alimentation) dans la prévention…et la nécessité que les politiques publiques s’attaquent à </a:t>
            </a:r>
            <a:r>
              <a:rPr lang="fr-FR">
                <a:latin typeface="Rockwell" panose="02060603020205020403" pitchFamily="18" charset="0"/>
              </a:rPr>
              <a:t>ces problèmes</a:t>
            </a:r>
            <a:endParaRPr lang="fr-FR" dirty="0">
              <a:latin typeface="Rockwell" panose="02060603020205020403" pitchFamily="18" charset="0"/>
            </a:endParaRPr>
          </a:p>
          <a:p>
            <a:pPr marL="285750" indent="-285750" algn="just">
              <a:buFont typeface="Arial" panose="020B0604020202020204" pitchFamily="34" charset="0"/>
              <a:buChar char="•"/>
            </a:pPr>
            <a:r>
              <a:rPr lang="fr-FR" dirty="0">
                <a:latin typeface="Rockwell" panose="02060603020205020403" pitchFamily="18" charset="0"/>
              </a:rPr>
              <a:t>Défendre l’éducation </a:t>
            </a:r>
            <a:r>
              <a:rPr lang="fr-FR" b="1" i="1" dirty="0">
                <a:latin typeface="Rockwell" panose="02060603020205020403" pitchFamily="18" charset="0"/>
              </a:rPr>
              <a:t>pour</a:t>
            </a:r>
            <a:r>
              <a:rPr lang="fr-FR" dirty="0">
                <a:latin typeface="Rockwell" panose="02060603020205020403" pitchFamily="18" charset="0"/>
              </a:rPr>
              <a:t> la santé et pas </a:t>
            </a:r>
            <a:r>
              <a:rPr lang="fr-FR" b="1" i="1" dirty="0">
                <a:latin typeface="Rockwell" panose="02060603020205020403" pitchFamily="18" charset="0"/>
              </a:rPr>
              <a:t>à</a:t>
            </a:r>
            <a:r>
              <a:rPr lang="fr-FR" dirty="0">
                <a:latin typeface="Rockwell" panose="02060603020205020403" pitchFamily="18" charset="0"/>
              </a:rPr>
              <a:t> la santé: la santé n’est pas un savoir figé qu’il s’agirait d’inculquer, mais un ensemble d’actions qui favorisent la santé: les pratiques et les politiques de prévention doivent donc partir de ce que les personnes veulent, tenir compte de leurs conditions de vie et de leur contexte, et leur donner les moyens d’agir en fonction de ce qu’elles estiment bon pour elles. </a:t>
            </a:r>
          </a:p>
          <a:p>
            <a:pPr marL="285750" indent="-285750" algn="just">
              <a:buFont typeface="Arial" panose="020B0604020202020204" pitchFamily="34" charset="0"/>
              <a:buChar char="•"/>
            </a:pPr>
            <a:r>
              <a:rPr lang="fr-FR" dirty="0">
                <a:latin typeface="Rockwell" panose="02060603020205020403" pitchFamily="18" charset="0"/>
              </a:rPr>
              <a:t>Faire de chaque contact des usagers avec le système de santé une opportunité pour proposer des actions de prévention. Par ex. en ville, développer les modes d’exercices favorables à la mise en place d’actions de prévention (programmes d’éducation thérapeutique dans le maisons de santé etc. )</a:t>
            </a:r>
          </a:p>
          <a:p>
            <a:pPr marL="285750" indent="-285750" algn="just">
              <a:buFont typeface="Arial" panose="020B0604020202020204" pitchFamily="34" charset="0"/>
              <a:buChar char="•"/>
            </a:pPr>
            <a:r>
              <a:rPr lang="fr-FR" dirty="0">
                <a:latin typeface="Rockwell" panose="02060603020205020403" pitchFamily="18" charset="0"/>
              </a:rPr>
              <a:t>Elargir le nombre d’acteurs investis d’une mission de prévention (il n’y a pas que le médecin traitant!)  et notamment reconnaître le rôle des associations d’usagers dans la mise en place d’actions de prévention</a:t>
            </a:r>
          </a:p>
          <a:p>
            <a:pPr algn="just"/>
            <a:r>
              <a:rPr lang="fr-FR" sz="1900" b="1" u="sng" dirty="0">
                <a:solidFill>
                  <a:srgbClr val="C00000"/>
                </a:solidFill>
                <a:latin typeface="Rockwell" panose="02060603020205020403" pitchFamily="18" charset="0"/>
                <a:cs typeface="Calibri" panose="020F0502020204030204" pitchFamily="34" charset="0"/>
              </a:rPr>
              <a:t>Questions à se poser </a:t>
            </a:r>
            <a:endParaRPr lang="fr-FR" sz="1900" u="sng" dirty="0">
              <a:solidFill>
                <a:srgbClr val="242424"/>
              </a:solidFill>
              <a:latin typeface="-apple-system"/>
              <a:cs typeface="Calibri" panose="020F0502020204030204" pitchFamily="34" charset="0"/>
            </a:endParaRPr>
          </a:p>
          <a:p>
            <a:pPr marL="285750" indent="-285750" algn="just">
              <a:buFont typeface="Arial" panose="020B0604020202020204" pitchFamily="34" charset="0"/>
              <a:buChar char="•"/>
            </a:pPr>
            <a:r>
              <a:rPr lang="fr-FR" dirty="0">
                <a:latin typeface="Rockwell" panose="02060603020205020403" pitchFamily="18" charset="0"/>
              </a:rPr>
              <a:t>S'assurer que politiques de prévention ne reposent pas que sur injonctions comportementales ;</a:t>
            </a:r>
          </a:p>
          <a:p>
            <a:pPr marL="285750" indent="-285750" algn="just">
              <a:buFont typeface="Arial" panose="020B0604020202020204" pitchFamily="34" charset="0"/>
              <a:buChar char="•"/>
            </a:pPr>
            <a:r>
              <a:rPr lang="fr-FR" dirty="0">
                <a:latin typeface="Rockwell" panose="02060603020205020403" pitchFamily="18" charset="0"/>
              </a:rPr>
              <a:t>Identifier la place de l’usager dans définition des objectifs et moyens des politiques de prévention</a:t>
            </a:r>
          </a:p>
          <a:p>
            <a:pPr algn="just"/>
            <a:endParaRPr lang="fr-FR" dirty="0">
              <a:latin typeface="Rockwell" panose="02060603020205020403" pitchFamily="18" charset="0"/>
            </a:endParaRPr>
          </a:p>
          <a:p>
            <a:pPr algn="just"/>
            <a:r>
              <a:rPr lang="fr-FR" dirty="0">
                <a:latin typeface="Rockwell" panose="02060603020205020403" pitchFamily="18" charset="0"/>
              </a:rPr>
              <a:t>Valoriser les actions concrètes de notre tissu associatif dans le domaine de la prévention : </a:t>
            </a:r>
            <a:r>
              <a:rPr lang="fr-FR" dirty="0">
                <a:latin typeface="Rockwell" panose="02060603020205020403" pitchFamily="18" charset="0"/>
                <a:hlinkClick r:id="rId2"/>
              </a:rPr>
              <a:t>https://repertoire-actions.france-assos-sante.org/</a:t>
            </a:r>
            <a:r>
              <a:rPr lang="fr-FR" dirty="0">
                <a:latin typeface="Rockwell" panose="02060603020205020403" pitchFamily="18" charset="0"/>
              </a:rPr>
              <a:t> </a:t>
            </a:r>
          </a:p>
        </p:txBody>
      </p:sp>
    </p:spTree>
    <p:extLst>
      <p:ext uri="{BB962C8B-B14F-4D97-AF65-F5344CB8AC3E}">
        <p14:creationId xmlns:p14="http://schemas.microsoft.com/office/powerpoint/2010/main" val="36306645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a:xfrm>
            <a:off x="8610600" y="6356354"/>
            <a:ext cx="2743200" cy="365125"/>
          </a:xfrm>
        </p:spPr>
        <p:txBody>
          <a:bodyPr/>
          <a:lstStyle/>
          <a:p>
            <a:fld id="{C4C2FF6E-5044-4C4A-8301-E54DF1B5CF4A}" type="slidenum">
              <a:rPr lang="fr-FR" smtClean="0">
                <a:latin typeface="Rockwell" panose="02060603020205020403" pitchFamily="18" charset="0"/>
              </a:rPr>
              <a:t>2</a:t>
            </a:fld>
            <a:endParaRPr lang="fr-FR">
              <a:latin typeface="Rockwell" panose="02060603020205020403" pitchFamily="18" charset="0"/>
            </a:endParaRPr>
          </a:p>
        </p:txBody>
      </p:sp>
      <p:sp>
        <p:nvSpPr>
          <p:cNvPr id="5" name="Rectangle 4"/>
          <p:cNvSpPr/>
          <p:nvPr/>
        </p:nvSpPr>
        <p:spPr>
          <a:xfrm>
            <a:off x="0" y="3"/>
            <a:ext cx="12192000" cy="705395"/>
          </a:xfrm>
          <a:prstGeom prst="rect">
            <a:avLst/>
          </a:prstGeom>
          <a:solidFill>
            <a:srgbClr val="3029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800" b="1" dirty="0">
              <a:solidFill>
                <a:schemeClr val="bg1"/>
              </a:solidFill>
              <a:latin typeface="Rockwell" panose="02060603020205020403" pitchFamily="18" charset="0"/>
            </a:endParaRPr>
          </a:p>
        </p:txBody>
      </p:sp>
      <p:sp>
        <p:nvSpPr>
          <p:cNvPr id="6" name="ZoneTexte 5"/>
          <p:cNvSpPr txBox="1"/>
          <p:nvPr/>
        </p:nvSpPr>
        <p:spPr>
          <a:xfrm>
            <a:off x="0" y="130355"/>
            <a:ext cx="12192000" cy="523220"/>
          </a:xfrm>
          <a:prstGeom prst="rect">
            <a:avLst/>
          </a:prstGeom>
          <a:noFill/>
        </p:spPr>
        <p:txBody>
          <a:bodyPr wrap="square" rtlCol="0">
            <a:spAutoFit/>
          </a:bodyPr>
          <a:lstStyle/>
          <a:p>
            <a:pPr algn="ctr"/>
            <a:r>
              <a:rPr lang="fr-FR" sz="2800" b="1" dirty="0">
                <a:solidFill>
                  <a:schemeClr val="bg1"/>
                </a:solidFill>
                <a:latin typeface="Rockwell" panose="02060603020205020403" pitchFamily="18" charset="0"/>
              </a:rPr>
              <a:t>Plan </a:t>
            </a:r>
          </a:p>
        </p:txBody>
      </p:sp>
      <p:sp>
        <p:nvSpPr>
          <p:cNvPr id="8" name="Espace réservé du contenu 2">
            <a:extLst>
              <a:ext uri="{FF2B5EF4-FFF2-40B4-BE49-F238E27FC236}">
                <a16:creationId xmlns:a16="http://schemas.microsoft.com/office/drawing/2014/main" id="{8E210377-027D-45EB-98E4-218B72C03385}"/>
              </a:ext>
            </a:extLst>
          </p:cNvPr>
          <p:cNvSpPr>
            <a:spLocks noGrp="1"/>
          </p:cNvSpPr>
          <p:nvPr>
            <p:ph idx="1"/>
          </p:nvPr>
        </p:nvSpPr>
        <p:spPr>
          <a:xfrm>
            <a:off x="439928" y="1066015"/>
            <a:ext cx="11437112" cy="4349265"/>
          </a:xfrm>
        </p:spPr>
        <p:txBody>
          <a:bodyPr anchor="ctr">
            <a:normAutofit lnSpcReduction="10000"/>
          </a:bodyPr>
          <a:lstStyle/>
          <a:p>
            <a:pPr marL="457200" indent="-457200">
              <a:buFont typeface="+mj-lt"/>
              <a:buAutoNum type="arabicPeriod"/>
            </a:pPr>
            <a:r>
              <a:rPr lang="fr-FR" sz="2400" dirty="0">
                <a:latin typeface="Rockwell" panose="02060603020205020403" pitchFamily="18" charset="0"/>
              </a:rPr>
              <a:t>Tout savoir sur le CNR en 3 diapos </a:t>
            </a:r>
          </a:p>
          <a:p>
            <a:pPr lvl="1"/>
            <a:r>
              <a:rPr lang="fr-FR" sz="2000" dirty="0">
                <a:latin typeface="Rockwell" panose="02060603020205020403" pitchFamily="18" charset="0"/>
              </a:rPr>
              <a:t>Le CNR : késako ?</a:t>
            </a:r>
          </a:p>
          <a:p>
            <a:pPr lvl="1"/>
            <a:r>
              <a:rPr lang="fr-FR" sz="2000" dirty="0">
                <a:latin typeface="Rockwell" panose="02060603020205020403" pitchFamily="18" charset="0"/>
              </a:rPr>
              <a:t>Le CNR : un espace d’influence</a:t>
            </a:r>
          </a:p>
          <a:p>
            <a:pPr lvl="1"/>
            <a:r>
              <a:rPr lang="fr-FR" sz="2000" dirty="0">
                <a:latin typeface="Rockwell" panose="02060603020205020403" pitchFamily="18" charset="0"/>
              </a:rPr>
              <a:t>Le CNR : comment avoir de l’impact ?</a:t>
            </a:r>
          </a:p>
          <a:p>
            <a:pPr marL="457200" indent="-457200">
              <a:buFont typeface="+mj-lt"/>
              <a:buAutoNum type="arabicPeriod"/>
            </a:pPr>
            <a:r>
              <a:rPr lang="fr-FR" sz="2400" dirty="0">
                <a:latin typeface="Rockwell" panose="02060603020205020403" pitchFamily="18" charset="0"/>
              </a:rPr>
              <a:t>Aide à la navigation par temps agités </a:t>
            </a:r>
          </a:p>
          <a:p>
            <a:pPr lvl="1"/>
            <a:r>
              <a:rPr lang="fr-FR" sz="2000" dirty="0">
                <a:latin typeface="Rockwell" panose="02060603020205020403" pitchFamily="18" charset="0"/>
              </a:rPr>
              <a:t>Conseils de posture </a:t>
            </a:r>
          </a:p>
          <a:p>
            <a:pPr lvl="1"/>
            <a:r>
              <a:rPr lang="fr-FR" sz="2000" dirty="0">
                <a:latin typeface="Rockwell" panose="02060603020205020403" pitchFamily="18" charset="0"/>
              </a:rPr>
              <a:t>Points de vigilance </a:t>
            </a:r>
          </a:p>
          <a:p>
            <a:pPr lvl="1"/>
            <a:r>
              <a:rPr lang="fr-FR" sz="2000" dirty="0">
                <a:latin typeface="Rockwell" panose="02060603020205020403" pitchFamily="18" charset="0"/>
              </a:rPr>
              <a:t>Points cardinaux </a:t>
            </a:r>
          </a:p>
          <a:p>
            <a:pPr marL="457200" indent="-457200">
              <a:buFont typeface="+mj-lt"/>
              <a:buAutoNum type="arabicPeriod"/>
            </a:pPr>
            <a:r>
              <a:rPr lang="fr-FR" sz="2400" dirty="0">
                <a:latin typeface="Rockwell" panose="02060603020205020403" pitchFamily="18" charset="0"/>
              </a:rPr>
              <a:t>Zooms thématiques sur :</a:t>
            </a:r>
          </a:p>
          <a:p>
            <a:pPr lvl="1"/>
            <a:r>
              <a:rPr lang="fr-FR" sz="2000" dirty="0">
                <a:latin typeface="Rockwell" panose="02060603020205020403" pitchFamily="18" charset="0"/>
              </a:rPr>
              <a:t>La démocratie en santé </a:t>
            </a:r>
          </a:p>
          <a:p>
            <a:pPr lvl="1"/>
            <a:r>
              <a:rPr lang="fr-FR" sz="2000" dirty="0">
                <a:latin typeface="Rockwell" panose="02060603020205020403" pitchFamily="18" charset="0"/>
              </a:rPr>
              <a:t>L’</a:t>
            </a:r>
            <a:r>
              <a:rPr lang="fr-FR" sz="2000" dirty="0" err="1">
                <a:latin typeface="Rockwell" panose="02060603020205020403" pitchFamily="18" charset="0"/>
              </a:rPr>
              <a:t>accés</a:t>
            </a:r>
            <a:r>
              <a:rPr lang="fr-FR" sz="2000" dirty="0">
                <a:latin typeface="Rockwell" panose="02060603020205020403" pitchFamily="18" charset="0"/>
              </a:rPr>
              <a:t> au médecin traitant /la permanence des soins </a:t>
            </a:r>
          </a:p>
          <a:p>
            <a:pPr lvl="1"/>
            <a:r>
              <a:rPr lang="fr-FR" sz="2000" dirty="0">
                <a:latin typeface="Rockwell" panose="02060603020205020403" pitchFamily="18" charset="0"/>
              </a:rPr>
              <a:t>La prévention</a:t>
            </a:r>
          </a:p>
        </p:txBody>
      </p:sp>
    </p:spTree>
    <p:extLst>
      <p:ext uri="{BB962C8B-B14F-4D97-AF65-F5344CB8AC3E}">
        <p14:creationId xmlns:p14="http://schemas.microsoft.com/office/powerpoint/2010/main" val="275266923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a:xfrm>
            <a:off x="8610600" y="6356354"/>
            <a:ext cx="2743200" cy="365125"/>
          </a:xfrm>
        </p:spPr>
        <p:txBody>
          <a:bodyPr/>
          <a:lstStyle/>
          <a:p>
            <a:fld id="{C4C2FF6E-5044-4C4A-8301-E54DF1B5CF4A}" type="slidenum">
              <a:rPr lang="fr-FR" smtClean="0"/>
              <a:t>20</a:t>
            </a:fld>
            <a:endParaRPr lang="fr-FR"/>
          </a:p>
        </p:txBody>
      </p:sp>
      <p:sp>
        <p:nvSpPr>
          <p:cNvPr id="5" name="Rectangle 4"/>
          <p:cNvSpPr/>
          <p:nvPr/>
        </p:nvSpPr>
        <p:spPr>
          <a:xfrm>
            <a:off x="0" y="3"/>
            <a:ext cx="12192000" cy="705395"/>
          </a:xfrm>
          <a:prstGeom prst="rect">
            <a:avLst/>
          </a:prstGeom>
          <a:solidFill>
            <a:srgbClr val="CC543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800" b="1" dirty="0">
              <a:solidFill>
                <a:schemeClr val="bg1"/>
              </a:solidFill>
              <a:latin typeface="Gotham Black" pitchFamily="50" charset="0"/>
            </a:endParaRPr>
          </a:p>
        </p:txBody>
      </p:sp>
      <p:sp>
        <p:nvSpPr>
          <p:cNvPr id="6" name="ZoneTexte 5"/>
          <p:cNvSpPr txBox="1"/>
          <p:nvPr/>
        </p:nvSpPr>
        <p:spPr>
          <a:xfrm>
            <a:off x="0" y="94819"/>
            <a:ext cx="12192000" cy="523220"/>
          </a:xfrm>
          <a:prstGeom prst="rect">
            <a:avLst/>
          </a:prstGeom>
          <a:noFill/>
        </p:spPr>
        <p:txBody>
          <a:bodyPr wrap="square" rtlCol="0">
            <a:spAutoFit/>
          </a:bodyPr>
          <a:lstStyle/>
          <a:p>
            <a:pPr algn="ctr"/>
            <a:r>
              <a:rPr lang="fr-FR" sz="2800" b="1" dirty="0">
                <a:solidFill>
                  <a:schemeClr val="bg1"/>
                </a:solidFill>
                <a:latin typeface="Rockwell" panose="02060603020205020403" pitchFamily="18" charset="0"/>
              </a:rPr>
              <a:t>Ressources</a:t>
            </a:r>
          </a:p>
        </p:txBody>
      </p:sp>
      <p:sp>
        <p:nvSpPr>
          <p:cNvPr id="8" name="ZoneTexte 7">
            <a:extLst>
              <a:ext uri="{FF2B5EF4-FFF2-40B4-BE49-F238E27FC236}">
                <a16:creationId xmlns:a16="http://schemas.microsoft.com/office/drawing/2014/main" id="{7A73418A-0A93-49FF-94A5-2E0849C73796}"/>
              </a:ext>
            </a:extLst>
          </p:cNvPr>
          <p:cNvSpPr txBox="1"/>
          <p:nvPr/>
        </p:nvSpPr>
        <p:spPr>
          <a:xfrm>
            <a:off x="35560" y="1663661"/>
            <a:ext cx="11953240" cy="3477875"/>
          </a:xfrm>
          <a:prstGeom prst="rect">
            <a:avLst/>
          </a:prstGeom>
          <a:noFill/>
        </p:spPr>
        <p:txBody>
          <a:bodyPr wrap="square">
            <a:spAutoFit/>
          </a:bodyPr>
          <a:lstStyle/>
          <a:p>
            <a:pPr lvl="1" algn="l"/>
            <a:r>
              <a:rPr lang="fr-FR" sz="2000" b="0" i="0" dirty="0">
                <a:effectLst/>
                <a:latin typeface="Rockwell" panose="02060603020205020403" pitchFamily="18" charset="0"/>
                <a:cs typeface="Poppins" panose="00000500000000000000" pitchFamily="2" charset="0"/>
              </a:rPr>
              <a:t>Le site web : </a:t>
            </a:r>
          </a:p>
          <a:p>
            <a:pPr lvl="1" algn="l"/>
            <a:endParaRPr lang="fr-FR" sz="2000" b="0" i="0" dirty="0">
              <a:effectLst/>
              <a:latin typeface="Rockwell" panose="02060603020205020403" pitchFamily="18" charset="0"/>
              <a:cs typeface="Poppins" panose="00000500000000000000" pitchFamily="2" charset="0"/>
            </a:endParaRPr>
          </a:p>
          <a:p>
            <a:pPr marL="742950" lvl="1" indent="-285750" algn="l">
              <a:buFont typeface="Arial" panose="020B0604020202020204" pitchFamily="34" charset="0"/>
              <a:buChar char="•"/>
            </a:pPr>
            <a:r>
              <a:rPr lang="fr-FR" sz="2000" b="0" i="0" dirty="0">
                <a:effectLst/>
                <a:latin typeface="Rockwell" panose="02060603020205020403" pitchFamily="18" charset="0"/>
                <a:cs typeface="Poppins" panose="00000500000000000000" pitchFamily="2" charset="0"/>
              </a:rPr>
              <a:t>Une partie « actualités France Assos Santé ». Elle reprend nos prises de positions, les </a:t>
            </a:r>
            <a:r>
              <a:rPr lang="fr-FR" sz="2000" b="1" i="0" dirty="0">
                <a:solidFill>
                  <a:srgbClr val="CC543B"/>
                </a:solidFill>
                <a:effectLst/>
                <a:latin typeface="Rockwell" panose="02060603020205020403" pitchFamily="18" charset="0"/>
                <a:cs typeface="Poppins" panose="00000500000000000000" pitchFamily="2" charset="0"/>
              </a:rPr>
              <a:t>Un centre de documentation </a:t>
            </a:r>
            <a:r>
              <a:rPr lang="fr-FR" sz="2000" b="0" i="0" dirty="0">
                <a:effectLst/>
                <a:latin typeface="Rockwell" panose="02060603020205020403" pitchFamily="18" charset="0"/>
                <a:cs typeface="Poppins" panose="00000500000000000000" pitchFamily="2" charset="0"/>
              </a:rPr>
              <a:t>: vous y retrouverez toutes les publications produites par France Assos Santé, classés par catégories</a:t>
            </a:r>
            <a:endParaRPr lang="fr-FR" sz="2000" dirty="0">
              <a:latin typeface="Rockwell" panose="02060603020205020403" pitchFamily="18" charset="0"/>
              <a:cs typeface="Poppins" panose="00000500000000000000" pitchFamily="2" charset="0"/>
            </a:endParaRPr>
          </a:p>
          <a:p>
            <a:pPr marL="742950" lvl="1" indent="-285750" algn="l">
              <a:buFont typeface="Arial" panose="020B0604020202020204" pitchFamily="34" charset="0"/>
              <a:buChar char="•"/>
            </a:pPr>
            <a:r>
              <a:rPr lang="fr-FR" sz="2000" b="0" i="0" dirty="0">
                <a:effectLst/>
                <a:latin typeface="Rockwell" panose="02060603020205020403" pitchFamily="18" charset="0"/>
                <a:cs typeface="Poppins" panose="00000500000000000000" pitchFamily="2" charset="0"/>
              </a:rPr>
              <a:t>Un site qui fait également la part belle aux </a:t>
            </a:r>
            <a:r>
              <a:rPr lang="fr-FR" sz="2000" b="1" i="0" dirty="0">
                <a:solidFill>
                  <a:srgbClr val="CC543B"/>
                </a:solidFill>
                <a:effectLst/>
                <a:latin typeface="Rockwell" panose="02060603020205020403" pitchFamily="18" charset="0"/>
                <a:cs typeface="Poppins" panose="00000500000000000000" pitchFamily="2" charset="0"/>
              </a:rPr>
              <a:t>délégations régionales de France Assos Santé (</a:t>
            </a:r>
            <a:r>
              <a:rPr lang="fr-FR" sz="2000" b="1" i="0" dirty="0" err="1">
                <a:solidFill>
                  <a:srgbClr val="CC543B"/>
                </a:solidFill>
                <a:effectLst/>
                <a:latin typeface="Rockwell" panose="02060603020205020403" pitchFamily="18" charset="0"/>
                <a:cs typeface="Poppins" panose="00000500000000000000" pitchFamily="2" charset="0"/>
              </a:rPr>
              <a:t>Uraass</a:t>
            </a:r>
            <a:r>
              <a:rPr lang="fr-FR" sz="2000" b="1" i="0" dirty="0">
                <a:solidFill>
                  <a:srgbClr val="CC543B"/>
                </a:solidFill>
                <a:effectLst/>
                <a:latin typeface="Rockwell" panose="02060603020205020403" pitchFamily="18" charset="0"/>
                <a:cs typeface="Poppins" panose="00000500000000000000" pitchFamily="2" charset="0"/>
              </a:rPr>
              <a:t>)</a:t>
            </a:r>
            <a:r>
              <a:rPr lang="fr-FR" sz="2000" b="0" i="0" dirty="0">
                <a:effectLst/>
                <a:latin typeface="Rockwell" panose="02060603020205020403" pitchFamily="18" charset="0"/>
                <a:cs typeface="Poppins" panose="00000500000000000000" pitchFamily="2" charset="0"/>
              </a:rPr>
              <a:t>, avec un espace dédié pour chacune d’elles.</a:t>
            </a:r>
          </a:p>
          <a:p>
            <a:pPr marL="742950" lvl="1" indent="-285750" algn="l">
              <a:buFont typeface="Arial" panose="020B0604020202020204" pitchFamily="34" charset="0"/>
              <a:buChar char="•"/>
            </a:pPr>
            <a:endParaRPr lang="fr-FR" sz="2000" b="0" i="0" dirty="0">
              <a:effectLst/>
              <a:latin typeface="Rockwell" panose="02060603020205020403" pitchFamily="18" charset="0"/>
              <a:cs typeface="Poppins" panose="00000500000000000000" pitchFamily="2" charset="0"/>
            </a:endParaRPr>
          </a:p>
          <a:p>
            <a:pPr algn="l"/>
            <a:r>
              <a:rPr lang="fr-FR" sz="2000" b="0" i="0" dirty="0">
                <a:effectLst/>
                <a:latin typeface="Rockwell" panose="02060603020205020403" pitchFamily="18" charset="0"/>
                <a:cs typeface="Poppins" panose="00000500000000000000" pitchFamily="2" charset="0"/>
              </a:rPr>
              <a:t>Chacune des associations membres de France Assos Santé dispose de sa page dédiée, incluant une présentation complète, un lien vers leur propre site, leur fil twitter et des focus sur leurs actions phares.</a:t>
            </a:r>
          </a:p>
        </p:txBody>
      </p:sp>
      <p:pic>
        <p:nvPicPr>
          <p:cNvPr id="9" name="Picture 2">
            <a:extLst>
              <a:ext uri="{FF2B5EF4-FFF2-40B4-BE49-F238E27FC236}">
                <a16:creationId xmlns:a16="http://schemas.microsoft.com/office/drawing/2014/main" id="{FFFBA7B3-435C-4A4F-A8D4-AD2081E78873}"/>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518660" y="800214"/>
            <a:ext cx="3154680" cy="1271182"/>
          </a:xfrm>
          <a:prstGeom prst="rect">
            <a:avLst/>
          </a:prstGeom>
          <a:noFill/>
          <a:extLst>
            <a:ext uri="{909E8E84-426E-40DD-AFC4-6F175D3DCCD1}">
              <a14:hiddenFill xmlns:a14="http://schemas.microsoft.com/office/drawing/2010/main">
                <a:solidFill>
                  <a:srgbClr val="FFFFFF"/>
                </a:solidFill>
              </a14:hiddenFill>
            </a:ext>
          </a:extLst>
        </p:spPr>
      </p:pic>
      <p:pic>
        <p:nvPicPr>
          <p:cNvPr id="7" name="Image 6">
            <a:extLst>
              <a:ext uri="{FF2B5EF4-FFF2-40B4-BE49-F238E27FC236}">
                <a16:creationId xmlns:a16="http://schemas.microsoft.com/office/drawing/2014/main" id="{DC8E89CE-38BB-4CDB-BBDE-FB8B41775703}"/>
              </a:ext>
            </a:extLst>
          </p:cNvPr>
          <p:cNvPicPr>
            <a:picLocks noChangeAspect="1"/>
          </p:cNvPicPr>
          <p:nvPr/>
        </p:nvPicPr>
        <p:blipFill rotWithShape="1">
          <a:blip r:embed="rId3"/>
          <a:srcRect l="2049" t="6727" b="1"/>
          <a:stretch/>
        </p:blipFill>
        <p:spPr>
          <a:xfrm>
            <a:off x="4106837" y="5757050"/>
            <a:ext cx="4294485" cy="881653"/>
          </a:xfrm>
          <a:prstGeom prst="rect">
            <a:avLst/>
          </a:prstGeom>
        </p:spPr>
      </p:pic>
    </p:spTree>
    <p:extLst>
      <p:ext uri="{BB962C8B-B14F-4D97-AF65-F5344CB8AC3E}">
        <p14:creationId xmlns:p14="http://schemas.microsoft.com/office/powerpoint/2010/main" val="297584359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a:xfrm>
            <a:off x="8610600" y="6356354"/>
            <a:ext cx="2743200" cy="365125"/>
          </a:xfrm>
        </p:spPr>
        <p:txBody>
          <a:bodyPr/>
          <a:lstStyle/>
          <a:p>
            <a:fld id="{C4C2FF6E-5044-4C4A-8301-E54DF1B5CF4A}" type="slidenum">
              <a:rPr lang="fr-FR" smtClean="0"/>
              <a:t>21</a:t>
            </a:fld>
            <a:endParaRPr lang="fr-FR"/>
          </a:p>
        </p:txBody>
      </p:sp>
      <p:sp>
        <p:nvSpPr>
          <p:cNvPr id="5" name="Rectangle 4"/>
          <p:cNvSpPr/>
          <p:nvPr/>
        </p:nvSpPr>
        <p:spPr>
          <a:xfrm>
            <a:off x="0" y="3"/>
            <a:ext cx="12192000" cy="705395"/>
          </a:xfrm>
          <a:prstGeom prst="rect">
            <a:avLst/>
          </a:prstGeom>
          <a:solidFill>
            <a:srgbClr val="CC543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800" b="1" dirty="0">
              <a:solidFill>
                <a:schemeClr val="bg1"/>
              </a:solidFill>
              <a:latin typeface="Gotham Black" pitchFamily="50" charset="0"/>
            </a:endParaRPr>
          </a:p>
        </p:txBody>
      </p:sp>
      <p:sp>
        <p:nvSpPr>
          <p:cNvPr id="6" name="ZoneTexte 5"/>
          <p:cNvSpPr txBox="1"/>
          <p:nvPr/>
        </p:nvSpPr>
        <p:spPr>
          <a:xfrm>
            <a:off x="0" y="94819"/>
            <a:ext cx="12192000" cy="523220"/>
          </a:xfrm>
          <a:prstGeom prst="rect">
            <a:avLst/>
          </a:prstGeom>
          <a:noFill/>
        </p:spPr>
        <p:txBody>
          <a:bodyPr wrap="square" rtlCol="0">
            <a:spAutoFit/>
          </a:bodyPr>
          <a:lstStyle/>
          <a:p>
            <a:pPr algn="ctr"/>
            <a:r>
              <a:rPr lang="fr-FR" sz="2800" b="1" dirty="0">
                <a:solidFill>
                  <a:schemeClr val="bg1"/>
                </a:solidFill>
                <a:latin typeface="Rockwell" panose="02060603020205020403" pitchFamily="18" charset="0"/>
              </a:rPr>
              <a:t>Ressources</a:t>
            </a:r>
          </a:p>
        </p:txBody>
      </p:sp>
      <p:pic>
        <p:nvPicPr>
          <p:cNvPr id="3" name="Image 2">
            <a:extLst>
              <a:ext uri="{FF2B5EF4-FFF2-40B4-BE49-F238E27FC236}">
                <a16:creationId xmlns:a16="http://schemas.microsoft.com/office/drawing/2014/main" id="{B0B02D86-FD02-4448-89D5-F00C603EDFE9}"/>
              </a:ext>
            </a:extLst>
          </p:cNvPr>
          <p:cNvPicPr>
            <a:picLocks noChangeAspect="1"/>
          </p:cNvPicPr>
          <p:nvPr/>
        </p:nvPicPr>
        <p:blipFill>
          <a:blip r:embed="rId2"/>
          <a:stretch>
            <a:fillRect/>
          </a:stretch>
        </p:blipFill>
        <p:spPr>
          <a:xfrm>
            <a:off x="0" y="1039180"/>
            <a:ext cx="12192000" cy="4779640"/>
          </a:xfrm>
          <a:prstGeom prst="rect">
            <a:avLst/>
          </a:prstGeom>
        </p:spPr>
      </p:pic>
      <p:sp>
        <p:nvSpPr>
          <p:cNvPr id="7" name="Rectangle 6">
            <a:extLst>
              <a:ext uri="{FF2B5EF4-FFF2-40B4-BE49-F238E27FC236}">
                <a16:creationId xmlns:a16="http://schemas.microsoft.com/office/drawing/2014/main" id="{C4CFB0B9-3E92-41CA-8F83-843B11CE2FCD}"/>
              </a:ext>
            </a:extLst>
          </p:cNvPr>
          <p:cNvSpPr/>
          <p:nvPr/>
        </p:nvSpPr>
        <p:spPr>
          <a:xfrm>
            <a:off x="4704080" y="1178560"/>
            <a:ext cx="1625600" cy="375920"/>
          </a:xfrm>
          <a:prstGeom prst="rect">
            <a:avLst/>
          </a:prstGeom>
          <a:noFill/>
          <a:ln w="28575">
            <a:solidFill>
              <a:srgbClr val="CC543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Rectangle 10">
            <a:extLst>
              <a:ext uri="{FF2B5EF4-FFF2-40B4-BE49-F238E27FC236}">
                <a16:creationId xmlns:a16="http://schemas.microsoft.com/office/drawing/2014/main" id="{7914B5C3-9C3B-433E-83E5-B73B404AEE14}"/>
              </a:ext>
            </a:extLst>
          </p:cNvPr>
          <p:cNvSpPr/>
          <p:nvPr/>
        </p:nvSpPr>
        <p:spPr>
          <a:xfrm>
            <a:off x="2265680" y="3627120"/>
            <a:ext cx="1625600" cy="2191700"/>
          </a:xfrm>
          <a:prstGeom prst="rect">
            <a:avLst/>
          </a:prstGeom>
          <a:noFill/>
          <a:ln w="28575">
            <a:solidFill>
              <a:srgbClr val="CC543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Ellipse 11">
            <a:extLst>
              <a:ext uri="{FF2B5EF4-FFF2-40B4-BE49-F238E27FC236}">
                <a16:creationId xmlns:a16="http://schemas.microsoft.com/office/drawing/2014/main" id="{FFD1A696-96A0-43E6-BC4F-9418C9C153D1}"/>
              </a:ext>
            </a:extLst>
          </p:cNvPr>
          <p:cNvSpPr/>
          <p:nvPr/>
        </p:nvSpPr>
        <p:spPr>
          <a:xfrm>
            <a:off x="5140960" y="782320"/>
            <a:ext cx="426720" cy="396240"/>
          </a:xfrm>
          <a:prstGeom prst="ellipse">
            <a:avLst/>
          </a:prstGeom>
          <a:solidFill>
            <a:srgbClr val="CC543B"/>
          </a:solidFill>
          <a:ln>
            <a:solidFill>
              <a:srgbClr val="CC543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1</a:t>
            </a:r>
          </a:p>
        </p:txBody>
      </p:sp>
      <p:sp>
        <p:nvSpPr>
          <p:cNvPr id="13" name="Ellipse 12">
            <a:extLst>
              <a:ext uri="{FF2B5EF4-FFF2-40B4-BE49-F238E27FC236}">
                <a16:creationId xmlns:a16="http://schemas.microsoft.com/office/drawing/2014/main" id="{5B71FF1F-C097-4017-908C-C5770A85A387}"/>
              </a:ext>
            </a:extLst>
          </p:cNvPr>
          <p:cNvSpPr/>
          <p:nvPr/>
        </p:nvSpPr>
        <p:spPr>
          <a:xfrm>
            <a:off x="2865120" y="3398520"/>
            <a:ext cx="426720" cy="396240"/>
          </a:xfrm>
          <a:prstGeom prst="ellipse">
            <a:avLst/>
          </a:prstGeom>
          <a:solidFill>
            <a:srgbClr val="CC543B"/>
          </a:solidFill>
          <a:ln>
            <a:solidFill>
              <a:srgbClr val="CC543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2</a:t>
            </a:r>
          </a:p>
        </p:txBody>
      </p:sp>
      <p:sp>
        <p:nvSpPr>
          <p:cNvPr id="2" name="Rectangle 1">
            <a:extLst>
              <a:ext uri="{FF2B5EF4-FFF2-40B4-BE49-F238E27FC236}">
                <a16:creationId xmlns:a16="http://schemas.microsoft.com/office/drawing/2014/main" id="{124B527E-E20B-C1B7-9321-11308E940C0B}"/>
              </a:ext>
            </a:extLst>
          </p:cNvPr>
          <p:cNvSpPr/>
          <p:nvPr/>
        </p:nvSpPr>
        <p:spPr>
          <a:xfrm>
            <a:off x="7228840" y="3657600"/>
            <a:ext cx="1625600" cy="2191700"/>
          </a:xfrm>
          <a:prstGeom prst="rect">
            <a:avLst/>
          </a:prstGeom>
          <a:noFill/>
          <a:ln w="28575">
            <a:solidFill>
              <a:srgbClr val="CC543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Ellipse 7">
            <a:extLst>
              <a:ext uri="{FF2B5EF4-FFF2-40B4-BE49-F238E27FC236}">
                <a16:creationId xmlns:a16="http://schemas.microsoft.com/office/drawing/2014/main" id="{06D3E545-AAF6-271B-331F-BC70B28B43FC}"/>
              </a:ext>
            </a:extLst>
          </p:cNvPr>
          <p:cNvSpPr/>
          <p:nvPr/>
        </p:nvSpPr>
        <p:spPr>
          <a:xfrm>
            <a:off x="7828280" y="3429000"/>
            <a:ext cx="426720" cy="396240"/>
          </a:xfrm>
          <a:prstGeom prst="ellipse">
            <a:avLst/>
          </a:prstGeom>
          <a:solidFill>
            <a:srgbClr val="CC543B"/>
          </a:solidFill>
          <a:ln>
            <a:solidFill>
              <a:srgbClr val="CC543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3</a:t>
            </a:r>
          </a:p>
        </p:txBody>
      </p:sp>
    </p:spTree>
    <p:extLst>
      <p:ext uri="{BB962C8B-B14F-4D97-AF65-F5344CB8AC3E}">
        <p14:creationId xmlns:p14="http://schemas.microsoft.com/office/powerpoint/2010/main" val="64051948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62894" y="1019907"/>
            <a:ext cx="10515600" cy="4818185"/>
          </a:xfrm>
        </p:spPr>
        <p:txBody>
          <a:bodyPr/>
          <a:lstStyle/>
          <a:p>
            <a:endParaRPr lang="fr-FR" sz="2000" dirty="0">
              <a:latin typeface="Rockwell" panose="02060603020205020403" pitchFamily="18" charset="0"/>
              <a:cs typeface="Arial" panose="020B0604020202020204" pitchFamily="34" charset="0"/>
            </a:endParaRPr>
          </a:p>
          <a:p>
            <a:endParaRPr lang="fr-FR" sz="2000" dirty="0">
              <a:latin typeface="Rockwell" panose="02060603020205020403" pitchFamily="18" charset="0"/>
              <a:cs typeface="Arial" panose="020B0604020202020204" pitchFamily="34" charset="0"/>
            </a:endParaRPr>
          </a:p>
          <a:p>
            <a:pPr>
              <a:lnSpc>
                <a:spcPct val="100000"/>
              </a:lnSpc>
              <a:spcBef>
                <a:spcPts val="695"/>
              </a:spcBef>
              <a:buClr>
                <a:srgbClr val="CC543B"/>
              </a:buClr>
            </a:pPr>
            <a:endParaRPr lang="fr-FR" sz="2000" dirty="0">
              <a:latin typeface="Rockwell" panose="02060603020205020403" pitchFamily="18" charset="0"/>
              <a:cs typeface="Arial" panose="020B0604020202020204" pitchFamily="34" charset="0"/>
            </a:endParaRPr>
          </a:p>
          <a:p>
            <a:pPr marL="0" indent="0">
              <a:lnSpc>
                <a:spcPct val="100000"/>
              </a:lnSpc>
              <a:spcBef>
                <a:spcPts val="695"/>
              </a:spcBef>
              <a:buClr>
                <a:srgbClr val="CC543B"/>
              </a:buClr>
              <a:buNone/>
            </a:pPr>
            <a:endParaRPr lang="fr-FR" sz="2000" dirty="0">
              <a:latin typeface="Rockwell" panose="02060603020205020403" pitchFamily="18" charset="0"/>
              <a:cs typeface="Arial" panose="020B0604020202020204" pitchFamily="34" charset="0"/>
            </a:endParaRPr>
          </a:p>
          <a:p>
            <a:pPr>
              <a:lnSpc>
                <a:spcPct val="100000"/>
              </a:lnSpc>
              <a:spcBef>
                <a:spcPts val="695"/>
              </a:spcBef>
              <a:buClr>
                <a:srgbClr val="CC543B"/>
              </a:buClr>
            </a:pPr>
            <a:endParaRPr lang="fr-FR" sz="2000" b="1" dirty="0">
              <a:latin typeface="Rockwell" panose="02060603020205020403" pitchFamily="18" charset="0"/>
              <a:cs typeface="Arial" panose="020B0604020202020204" pitchFamily="34" charset="0"/>
            </a:endParaRPr>
          </a:p>
          <a:p>
            <a:pPr>
              <a:lnSpc>
                <a:spcPct val="100000"/>
              </a:lnSpc>
              <a:spcBef>
                <a:spcPts val="695"/>
              </a:spcBef>
              <a:buClr>
                <a:srgbClr val="CC543B"/>
              </a:buClr>
            </a:pPr>
            <a:endParaRPr lang="fr-FR" sz="1600" b="1" dirty="0">
              <a:latin typeface="Rockwell" panose="02060603020205020403" pitchFamily="18" charset="0"/>
              <a:cs typeface="Arial" panose="020B0604020202020204" pitchFamily="34" charset="0"/>
            </a:endParaRPr>
          </a:p>
          <a:p>
            <a:pPr lvl="1">
              <a:lnSpc>
                <a:spcPct val="100000"/>
              </a:lnSpc>
              <a:spcBef>
                <a:spcPts val="600"/>
              </a:spcBef>
              <a:buClr>
                <a:srgbClr val="3EA5B1"/>
              </a:buClr>
              <a:buFontTx/>
              <a:buChar char="-"/>
              <a:tabLst>
                <a:tab pos="376536" algn="l"/>
                <a:tab pos="377172" algn="l"/>
              </a:tabLst>
            </a:pPr>
            <a:endParaRPr lang="fr-FR" sz="1400" dirty="0">
              <a:solidFill>
                <a:prstClr val="black"/>
              </a:solidFill>
              <a:latin typeface="Rockwell" panose="02060603020205020403" pitchFamily="18" charset="0"/>
              <a:cs typeface="Arial" panose="020B0604020202020204" pitchFamily="34" charset="0"/>
            </a:endParaRPr>
          </a:p>
          <a:p>
            <a:pPr marL="0" lvl="1" indent="0">
              <a:lnSpc>
                <a:spcPct val="100000"/>
              </a:lnSpc>
              <a:spcBef>
                <a:spcPts val="600"/>
              </a:spcBef>
              <a:buClr>
                <a:srgbClr val="CC533C"/>
              </a:buClr>
              <a:buNone/>
              <a:tabLst>
                <a:tab pos="376536" algn="l"/>
                <a:tab pos="377172" algn="l"/>
              </a:tabLst>
            </a:pPr>
            <a:endParaRPr lang="fr-FR" sz="1600" dirty="0">
              <a:solidFill>
                <a:prstClr val="black"/>
              </a:solidFill>
              <a:latin typeface="Rockwell" panose="02060603020205020403" pitchFamily="18" charset="0"/>
              <a:cs typeface="Arial" panose="020B0604020202020204" pitchFamily="34" charset="0"/>
            </a:endParaRPr>
          </a:p>
          <a:p>
            <a:endParaRPr lang="fr-FR" dirty="0">
              <a:latin typeface="Rockwell" panose="02060603020205020403" pitchFamily="18" charset="0"/>
              <a:cs typeface="Arial" panose="020B0604020202020204" pitchFamily="34" charset="0"/>
            </a:endParaRPr>
          </a:p>
        </p:txBody>
      </p:sp>
      <p:sp>
        <p:nvSpPr>
          <p:cNvPr id="4" name="Espace réservé du numéro de diapositive 3"/>
          <p:cNvSpPr>
            <a:spLocks noGrp="1"/>
          </p:cNvSpPr>
          <p:nvPr>
            <p:ph type="sldNum" sz="quarter" idx="12"/>
          </p:nvPr>
        </p:nvSpPr>
        <p:spPr>
          <a:xfrm>
            <a:off x="8610600" y="6356354"/>
            <a:ext cx="2743200"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C4C2FF6E-5044-4C4A-8301-E54DF1B5CF4A}" type="slidenum">
              <a:rPr kumimoji="0" lang="fr-FR"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22</a:t>
            </a:fld>
            <a:endParaRPr kumimoji="0" lang="fr-FR"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Rectangle 4"/>
          <p:cNvSpPr/>
          <p:nvPr/>
        </p:nvSpPr>
        <p:spPr>
          <a:xfrm>
            <a:off x="0" y="3"/>
            <a:ext cx="12192000" cy="705395"/>
          </a:xfrm>
          <a:prstGeom prst="rect">
            <a:avLst/>
          </a:prstGeom>
          <a:solidFill>
            <a:srgbClr val="CC543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2800" b="1" i="0" u="none" strike="noStrike" kern="1200" cap="none" spc="0" normalizeH="0" baseline="0" noProof="0" dirty="0">
              <a:ln>
                <a:noFill/>
              </a:ln>
              <a:solidFill>
                <a:prstClr val="white"/>
              </a:solidFill>
              <a:effectLst/>
              <a:uLnTx/>
              <a:uFillTx/>
              <a:latin typeface="Gotham Black" pitchFamily="50" charset="0"/>
              <a:ea typeface="+mn-ea"/>
              <a:cs typeface="+mn-cs"/>
            </a:endParaRPr>
          </a:p>
        </p:txBody>
      </p:sp>
      <p:sp>
        <p:nvSpPr>
          <p:cNvPr id="6" name="ZoneTexte 5"/>
          <p:cNvSpPr txBox="1"/>
          <p:nvPr/>
        </p:nvSpPr>
        <p:spPr>
          <a:xfrm>
            <a:off x="0" y="94819"/>
            <a:ext cx="12192000" cy="52322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2800" b="1" i="0" u="none" strike="noStrike" kern="1200" cap="none" spc="0" normalizeH="0" baseline="0" noProof="0" dirty="0">
                <a:ln>
                  <a:noFill/>
                </a:ln>
                <a:solidFill>
                  <a:prstClr val="white"/>
                </a:solidFill>
                <a:effectLst/>
                <a:uLnTx/>
                <a:uFillTx/>
                <a:latin typeface="Rockwell" panose="02060603020205020403" pitchFamily="18" charset="0"/>
                <a:ea typeface="+mn-ea"/>
                <a:cs typeface="+mn-cs"/>
              </a:rPr>
              <a:t>Une urgence ? Une question ? </a:t>
            </a:r>
          </a:p>
        </p:txBody>
      </p:sp>
      <p:sp>
        <p:nvSpPr>
          <p:cNvPr id="7" name="ZoneTexte 6">
            <a:extLst>
              <a:ext uri="{FF2B5EF4-FFF2-40B4-BE49-F238E27FC236}">
                <a16:creationId xmlns:a16="http://schemas.microsoft.com/office/drawing/2014/main" id="{B5654DEE-1DD4-117E-5E6C-E9D7ED2C67D5}"/>
              </a:ext>
            </a:extLst>
          </p:cNvPr>
          <p:cNvSpPr txBox="1"/>
          <p:nvPr/>
        </p:nvSpPr>
        <p:spPr>
          <a:xfrm>
            <a:off x="2529840" y="4283820"/>
            <a:ext cx="7416800" cy="1846659"/>
          </a:xfrm>
          <a:prstGeom prst="rect">
            <a:avLst/>
          </a:prstGeom>
          <a:noFill/>
        </p:spPr>
        <p:txBody>
          <a:bodyPr wrap="square">
            <a:spAutoFit/>
          </a:bodyPr>
          <a:lstStyle/>
          <a:p>
            <a:pPr algn="ctr"/>
            <a:r>
              <a:rPr lang="fr-FR" sz="1900" dirty="0">
                <a:latin typeface="Rockwell" panose="02060603020205020403" pitchFamily="18" charset="0"/>
              </a:rPr>
              <a:t>Votre délégation régionale ici : </a:t>
            </a:r>
            <a:r>
              <a:rPr lang="fr-FR" sz="1900" dirty="0">
                <a:latin typeface="Rockwell" panose="02060603020205020403" pitchFamily="18" charset="0"/>
                <a:hlinkClick r:id="rId2"/>
              </a:rPr>
              <a:t>https://www.france-assos-sante.org/reseau/unions-regionales-des-associations-agreees</a:t>
            </a:r>
            <a:r>
              <a:rPr lang="fr-FR" sz="1900" dirty="0">
                <a:latin typeface="Rockwell" panose="02060603020205020403" pitchFamily="18" charset="0"/>
              </a:rPr>
              <a:t> /</a:t>
            </a:r>
          </a:p>
          <a:p>
            <a:pPr algn="ctr"/>
            <a:endParaRPr lang="fr-FR" sz="1900" dirty="0">
              <a:latin typeface="Rockwell" panose="02060603020205020403" pitchFamily="18" charset="0"/>
            </a:endParaRPr>
          </a:p>
          <a:p>
            <a:pPr algn="ctr"/>
            <a:r>
              <a:rPr lang="fr-FR" sz="1900" dirty="0">
                <a:latin typeface="Rockwell" panose="02060603020205020403" pitchFamily="18" charset="0"/>
              </a:rPr>
              <a:t>Le pôle plaidoyer national </a:t>
            </a:r>
          </a:p>
          <a:p>
            <a:pPr algn="ctr"/>
            <a:r>
              <a:rPr lang="fr-FR" sz="1900" dirty="0">
                <a:latin typeface="Rockwell" panose="02060603020205020403" pitchFamily="18" charset="0"/>
              </a:rPr>
              <a:t>C. </a:t>
            </a:r>
            <a:r>
              <a:rPr lang="fr-FR" sz="1900" dirty="0" err="1">
                <a:latin typeface="Rockwell" panose="02060603020205020403" pitchFamily="18" charset="0"/>
              </a:rPr>
              <a:t>Magone</a:t>
            </a:r>
            <a:r>
              <a:rPr lang="fr-FR" sz="1900" dirty="0">
                <a:latin typeface="Rockwell" panose="02060603020205020403" pitchFamily="18" charset="0"/>
              </a:rPr>
              <a:t> </a:t>
            </a:r>
            <a:r>
              <a:rPr lang="fr-FR" sz="1900" dirty="0">
                <a:latin typeface="Rockwell" panose="02060603020205020403" pitchFamily="18" charset="0"/>
                <a:hlinkClick r:id="rId3"/>
              </a:rPr>
              <a:t>cmagone@france-assos-sante.org</a:t>
            </a:r>
            <a:r>
              <a:rPr lang="fr-FR" sz="1900" dirty="0">
                <a:latin typeface="Rockwell" panose="02060603020205020403" pitchFamily="18" charset="0"/>
              </a:rPr>
              <a:t> </a:t>
            </a:r>
          </a:p>
          <a:p>
            <a:pPr algn="ctr"/>
            <a:r>
              <a:rPr lang="fr-FR" sz="1900" dirty="0">
                <a:latin typeface="Rockwell" panose="02060603020205020403" pitchFamily="18" charset="0"/>
              </a:rPr>
              <a:t> A. Vervialle </a:t>
            </a:r>
            <a:r>
              <a:rPr lang="fr-FR" sz="1900" dirty="0">
                <a:latin typeface="Rockwell" panose="02060603020205020403" pitchFamily="18" charset="0"/>
                <a:hlinkClick r:id="rId4"/>
              </a:rPr>
              <a:t>avervialle@france-assos-sante.org</a:t>
            </a:r>
            <a:r>
              <a:rPr lang="fr-FR" sz="1900" dirty="0">
                <a:latin typeface="Rockwell" panose="02060603020205020403" pitchFamily="18" charset="0"/>
              </a:rPr>
              <a:t> </a:t>
            </a:r>
          </a:p>
        </p:txBody>
      </p:sp>
      <p:pic>
        <p:nvPicPr>
          <p:cNvPr id="3074" name="Picture 2" descr="France Assos Santé - La Voix des Usagers">
            <a:extLst>
              <a:ext uri="{FF2B5EF4-FFF2-40B4-BE49-F238E27FC236}">
                <a16:creationId xmlns:a16="http://schemas.microsoft.com/office/drawing/2014/main" id="{8385EB84-FCFC-3F1E-35CD-54CBC6196443}"/>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048073" y="1073260"/>
            <a:ext cx="4380333" cy="32105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71456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302980"/>
        </a:soli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810E514-AEF7-4210-9B0D-F6A6BA4E8A37}"/>
              </a:ext>
            </a:extLst>
          </p:cNvPr>
          <p:cNvSpPr>
            <a:spLocks noGrp="1"/>
          </p:cNvSpPr>
          <p:nvPr>
            <p:ph type="ctrTitle"/>
          </p:nvPr>
        </p:nvSpPr>
        <p:spPr>
          <a:xfrm>
            <a:off x="976023" y="3255554"/>
            <a:ext cx="10604863" cy="1506583"/>
          </a:xfrm>
        </p:spPr>
        <p:txBody>
          <a:bodyPr>
            <a:normAutofit fontScale="90000"/>
          </a:bodyPr>
          <a:lstStyle/>
          <a:p>
            <a:br>
              <a:rPr lang="fr-FR" sz="4400" dirty="0">
                <a:latin typeface="Rockwell" panose="02060603020205020403" pitchFamily="18" charset="0"/>
              </a:rPr>
            </a:br>
            <a:r>
              <a:rPr lang="fr-FR" sz="4400" dirty="0">
                <a:solidFill>
                  <a:schemeClr val="bg1"/>
                </a:solidFill>
                <a:latin typeface="Rockwell" panose="02060603020205020403" pitchFamily="18" charset="0"/>
              </a:rPr>
              <a:t> Tout savoir sur le CNR en 3 diapos  </a:t>
            </a:r>
            <a:br>
              <a:rPr lang="fr-FR" sz="4400" dirty="0">
                <a:latin typeface="Rockwell" panose="02060603020205020403" pitchFamily="18" charset="0"/>
              </a:rPr>
            </a:br>
            <a:endParaRPr lang="fr-FR" sz="4400" dirty="0">
              <a:solidFill>
                <a:schemeClr val="bg1"/>
              </a:solidFill>
              <a:latin typeface="Rockwell" panose="02060603020205020403" pitchFamily="18" charset="0"/>
            </a:endParaRPr>
          </a:p>
        </p:txBody>
      </p:sp>
      <p:sp>
        <p:nvSpPr>
          <p:cNvPr id="5" name="Espace réservé du numéro de diapositive 4"/>
          <p:cNvSpPr>
            <a:spLocks noGrp="1"/>
          </p:cNvSpPr>
          <p:nvPr>
            <p:ph type="sldNum" sz="quarter" idx="12"/>
          </p:nvPr>
        </p:nvSpPr>
        <p:spPr/>
        <p:txBody>
          <a:bodyPr/>
          <a:lstStyle/>
          <a:p>
            <a:fld id="{C4C2FF6E-5044-4C4A-8301-E54DF1B5CF4A}" type="slidenum">
              <a:rPr lang="fr-FR" smtClean="0"/>
              <a:t>3</a:t>
            </a:fld>
            <a:endParaRPr lang="fr-FR"/>
          </a:p>
        </p:txBody>
      </p:sp>
      <p:pic>
        <p:nvPicPr>
          <p:cNvPr id="4" name="Image 3">
            <a:extLst>
              <a:ext uri="{FF2B5EF4-FFF2-40B4-BE49-F238E27FC236}">
                <a16:creationId xmlns:a16="http://schemas.microsoft.com/office/drawing/2014/main" id="{D4716AB6-1AD8-4624-9CE8-4D86358FFFD7}"/>
              </a:ext>
            </a:extLst>
          </p:cNvPr>
          <p:cNvPicPr>
            <a:picLocks noChangeAspect="1"/>
          </p:cNvPicPr>
          <p:nvPr/>
        </p:nvPicPr>
        <p:blipFill rotWithShape="1">
          <a:blip r:embed="rId2"/>
          <a:srcRect b="14850"/>
          <a:stretch/>
        </p:blipFill>
        <p:spPr>
          <a:xfrm>
            <a:off x="4191000" y="2298518"/>
            <a:ext cx="3810000" cy="957036"/>
          </a:xfrm>
          <a:prstGeom prst="rect">
            <a:avLst/>
          </a:prstGeom>
        </p:spPr>
      </p:pic>
    </p:spTree>
    <p:extLst>
      <p:ext uri="{BB962C8B-B14F-4D97-AF65-F5344CB8AC3E}">
        <p14:creationId xmlns:p14="http://schemas.microsoft.com/office/powerpoint/2010/main" val="26758451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a:xfrm>
            <a:off x="8610600" y="6356354"/>
            <a:ext cx="2743200" cy="365125"/>
          </a:xfrm>
        </p:spPr>
        <p:txBody>
          <a:bodyPr/>
          <a:lstStyle/>
          <a:p>
            <a:fld id="{C4C2FF6E-5044-4C4A-8301-E54DF1B5CF4A}" type="slidenum">
              <a:rPr lang="fr-FR" smtClean="0">
                <a:latin typeface="Rockwell" panose="02060603020205020403" pitchFamily="18" charset="0"/>
              </a:rPr>
              <a:t>4</a:t>
            </a:fld>
            <a:endParaRPr lang="fr-FR">
              <a:latin typeface="Rockwell" panose="02060603020205020403" pitchFamily="18" charset="0"/>
            </a:endParaRPr>
          </a:p>
        </p:txBody>
      </p:sp>
      <p:sp>
        <p:nvSpPr>
          <p:cNvPr id="5" name="Rectangle 4"/>
          <p:cNvSpPr/>
          <p:nvPr/>
        </p:nvSpPr>
        <p:spPr>
          <a:xfrm>
            <a:off x="0" y="3"/>
            <a:ext cx="12192000" cy="705395"/>
          </a:xfrm>
          <a:prstGeom prst="rect">
            <a:avLst/>
          </a:prstGeom>
          <a:solidFill>
            <a:srgbClr val="3029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800" b="1" dirty="0">
              <a:solidFill>
                <a:schemeClr val="bg1"/>
              </a:solidFill>
              <a:latin typeface="Rockwell" panose="02060603020205020403" pitchFamily="18" charset="0"/>
            </a:endParaRPr>
          </a:p>
        </p:txBody>
      </p:sp>
      <p:sp>
        <p:nvSpPr>
          <p:cNvPr id="6" name="ZoneTexte 5"/>
          <p:cNvSpPr txBox="1"/>
          <p:nvPr/>
        </p:nvSpPr>
        <p:spPr>
          <a:xfrm>
            <a:off x="0" y="130355"/>
            <a:ext cx="12192000" cy="523220"/>
          </a:xfrm>
          <a:prstGeom prst="rect">
            <a:avLst/>
          </a:prstGeom>
          <a:noFill/>
        </p:spPr>
        <p:txBody>
          <a:bodyPr wrap="square" rtlCol="0">
            <a:spAutoFit/>
          </a:bodyPr>
          <a:lstStyle/>
          <a:p>
            <a:pPr algn="ctr"/>
            <a:r>
              <a:rPr lang="fr-FR" sz="2800" b="1" dirty="0">
                <a:solidFill>
                  <a:schemeClr val="bg1"/>
                </a:solidFill>
                <a:latin typeface="Rockwell" panose="02060603020205020403" pitchFamily="18" charset="0"/>
              </a:rPr>
              <a:t>1. Le CNR : kézako ?</a:t>
            </a:r>
          </a:p>
        </p:txBody>
      </p:sp>
      <p:sp>
        <p:nvSpPr>
          <p:cNvPr id="8" name="Espace réservé du contenu 2">
            <a:extLst>
              <a:ext uri="{FF2B5EF4-FFF2-40B4-BE49-F238E27FC236}">
                <a16:creationId xmlns:a16="http://schemas.microsoft.com/office/drawing/2014/main" id="{8E210377-027D-45EB-98E4-218B72C03385}"/>
              </a:ext>
            </a:extLst>
          </p:cNvPr>
          <p:cNvSpPr>
            <a:spLocks noGrp="1"/>
          </p:cNvSpPr>
          <p:nvPr>
            <p:ph idx="1"/>
          </p:nvPr>
        </p:nvSpPr>
        <p:spPr>
          <a:xfrm>
            <a:off x="377444" y="783927"/>
            <a:ext cx="11437112" cy="5121425"/>
          </a:xfrm>
        </p:spPr>
        <p:txBody>
          <a:bodyPr anchor="ctr">
            <a:normAutofit fontScale="85000" lnSpcReduction="20000"/>
          </a:bodyPr>
          <a:lstStyle/>
          <a:p>
            <a:pPr marL="342900" lvl="0" indent="-342900">
              <a:buFont typeface="Wingdings" panose="05000000000000000000" pitchFamily="2" charset="2"/>
              <a:buChar char=""/>
            </a:pPr>
            <a:endParaRPr lang="fr-FR" sz="2000" dirty="0">
              <a:effectLst/>
              <a:latin typeface="Rockwell" panose="02060603020205020403" pitchFamily="18" charset="0"/>
              <a:ea typeface="Calibri" panose="020F0502020204030204" pitchFamily="34" charset="0"/>
              <a:cs typeface="Calibri" panose="020F0502020204030204" pitchFamily="34" charset="0"/>
            </a:endParaRPr>
          </a:p>
          <a:p>
            <a:pPr marL="342900" lvl="0" indent="-342900">
              <a:buFont typeface="Wingdings" panose="05000000000000000000" pitchFamily="2" charset="2"/>
              <a:buChar char=""/>
            </a:pPr>
            <a:r>
              <a:rPr lang="fr-FR" sz="2000" dirty="0">
                <a:effectLst/>
                <a:latin typeface="Rockwell" panose="02060603020205020403" pitchFamily="18" charset="0"/>
                <a:ea typeface="Calibri" panose="020F0502020204030204" pitchFamily="34" charset="0"/>
                <a:cs typeface="Calibri" panose="020F0502020204030204" pitchFamily="34" charset="0"/>
              </a:rPr>
              <a:t>Des concertations</a:t>
            </a:r>
            <a:r>
              <a:rPr lang="fr-FR" sz="2000" b="1" dirty="0">
                <a:effectLst/>
                <a:latin typeface="Rockwell" panose="02060603020205020403" pitchFamily="18" charset="0"/>
                <a:ea typeface="Calibri" panose="020F0502020204030204" pitchFamily="34" charset="0"/>
                <a:cs typeface="Calibri" panose="020F0502020204030204" pitchFamily="34" charset="0"/>
              </a:rPr>
              <a:t> </a:t>
            </a:r>
            <a:r>
              <a:rPr lang="fr-FR" sz="2000" b="1" dirty="0">
                <a:solidFill>
                  <a:srgbClr val="302980"/>
                </a:solidFill>
                <a:effectLst/>
                <a:latin typeface="Rockwell" panose="02060603020205020403" pitchFamily="18" charset="0"/>
                <a:ea typeface="Calibri" panose="020F0502020204030204" pitchFamily="34" charset="0"/>
                <a:cs typeface="Calibri" panose="020F0502020204030204" pitchFamily="34" charset="0"/>
              </a:rPr>
              <a:t>locales</a:t>
            </a:r>
            <a:r>
              <a:rPr lang="fr-FR" sz="2000" dirty="0">
                <a:effectLst/>
                <a:latin typeface="Rockwell" panose="02060603020205020403" pitchFamily="18" charset="0"/>
                <a:ea typeface="Calibri" panose="020F0502020204030204" pitchFamily="34" charset="0"/>
                <a:cs typeface="Calibri" panose="020F0502020204030204" pitchFamily="34" charset="0"/>
              </a:rPr>
              <a:t> qui rassembleront des citoyens, des professionnels, élus et administrations. </a:t>
            </a:r>
          </a:p>
          <a:p>
            <a:pPr marL="342900" lvl="0" indent="-342900" algn="just">
              <a:buFont typeface="Wingdings" panose="05000000000000000000" pitchFamily="2" charset="2"/>
              <a:buChar char=""/>
            </a:pPr>
            <a:r>
              <a:rPr lang="fr-FR" sz="2000" dirty="0">
                <a:effectLst/>
                <a:latin typeface="Rockwell" panose="02060603020205020403" pitchFamily="18" charset="0"/>
                <a:ea typeface="Times New Roman" panose="02020603050405020304" pitchFamily="18" charset="0"/>
                <a:cs typeface="Calibri" panose="020F0502020204030204" pitchFamily="34" charset="0"/>
              </a:rPr>
              <a:t>Il </a:t>
            </a:r>
            <a:r>
              <a:rPr lang="fr-FR" sz="2000" i="1" dirty="0">
                <a:effectLst/>
                <a:latin typeface="Rockwell" panose="02060603020205020403" pitchFamily="18" charset="0"/>
                <a:ea typeface="Times New Roman" panose="02020603050405020304" pitchFamily="18" charset="0"/>
                <a:cs typeface="Calibri" panose="020F0502020204030204" pitchFamily="34" charset="0"/>
              </a:rPr>
              <a:t>« s'agira de partir de la réalité vécue des Français, dans sa diversité territoriale, pour proposer des innovations, des expérimentations, des solutions pragmatiques aux problèmes rencontrés[…]. Une évaluation en continu de ces expérimentations sera réalisée, et les expérimentations réussies auront vocation à essaimer dans d'autres territoires.»</a:t>
            </a:r>
            <a:endParaRPr lang="fr-FR" sz="2000" dirty="0">
              <a:effectLst/>
              <a:latin typeface="Rockwell" panose="02060603020205020403" pitchFamily="18" charset="0"/>
              <a:ea typeface="Calibri" panose="020F0502020204030204" pitchFamily="34" charset="0"/>
              <a:cs typeface="Calibri" panose="020F0502020204030204" pitchFamily="34" charset="0"/>
            </a:endParaRPr>
          </a:p>
          <a:p>
            <a:pPr marL="342900" lvl="0" indent="-342900">
              <a:buFont typeface="Wingdings" panose="05000000000000000000" pitchFamily="2" charset="2"/>
              <a:buChar char=""/>
            </a:pPr>
            <a:r>
              <a:rPr lang="fr-FR" sz="2000" dirty="0">
                <a:effectLst/>
                <a:latin typeface="Rockwell" panose="02060603020205020403" pitchFamily="18" charset="0"/>
                <a:ea typeface="Calibri" panose="020F0502020204030204" pitchFamily="34" charset="0"/>
                <a:cs typeface="Calibri" panose="020F0502020204030204" pitchFamily="34" charset="0"/>
              </a:rPr>
              <a:t>Quatre figures imposées :</a:t>
            </a:r>
          </a:p>
          <a:p>
            <a:pPr marL="742950" lvl="1" indent="-285750">
              <a:buFont typeface="Courier New" panose="02070309020205020404" pitchFamily="49" charset="0"/>
              <a:buChar char="o"/>
            </a:pPr>
            <a:r>
              <a:rPr lang="fr-FR" sz="2000" dirty="0">
                <a:effectLst/>
                <a:latin typeface="Rockwell" panose="02060603020205020403" pitchFamily="18" charset="0"/>
                <a:ea typeface="Times New Roman" panose="02020603050405020304" pitchFamily="18" charset="0"/>
                <a:cs typeface="Calibri" panose="020F0502020204030204" pitchFamily="34" charset="0"/>
              </a:rPr>
              <a:t>Donner accès à un </a:t>
            </a:r>
            <a:r>
              <a:rPr lang="fr-FR" sz="2000" b="1" dirty="0">
                <a:solidFill>
                  <a:srgbClr val="302980"/>
                </a:solidFill>
                <a:effectLst/>
                <a:latin typeface="Rockwell" panose="02060603020205020403" pitchFamily="18" charset="0"/>
                <a:ea typeface="Times New Roman" panose="02020603050405020304" pitchFamily="18" charset="0"/>
                <a:cs typeface="Calibri" panose="020F0502020204030204" pitchFamily="34" charset="0"/>
              </a:rPr>
              <a:t>médecin traitant </a:t>
            </a:r>
            <a:r>
              <a:rPr lang="fr-FR" sz="2000" dirty="0">
                <a:effectLst/>
                <a:latin typeface="Rockwell" panose="02060603020205020403" pitchFamily="18" charset="0"/>
                <a:ea typeface="Times New Roman" panose="02020603050405020304" pitchFamily="18" charset="0"/>
                <a:cs typeface="Calibri" panose="020F0502020204030204" pitchFamily="34" charset="0"/>
              </a:rPr>
              <a:t>ou une équipe traitante à tous, </a:t>
            </a:r>
            <a:endParaRPr lang="fr-FR" sz="2000" dirty="0">
              <a:effectLst/>
              <a:latin typeface="Rockwell" panose="02060603020205020403" pitchFamily="18" charset="0"/>
              <a:ea typeface="Calibri" panose="020F0502020204030204" pitchFamily="34" charset="0"/>
            </a:endParaRPr>
          </a:p>
          <a:p>
            <a:pPr marL="742950" lvl="1" indent="-285750">
              <a:buFont typeface="Courier New" panose="02070309020205020404" pitchFamily="49" charset="0"/>
              <a:buChar char="o"/>
            </a:pPr>
            <a:r>
              <a:rPr lang="fr-FR" sz="2000" dirty="0">
                <a:effectLst/>
                <a:latin typeface="Rockwell" panose="02060603020205020403" pitchFamily="18" charset="0"/>
                <a:ea typeface="Times New Roman" panose="02020603050405020304" pitchFamily="18" charset="0"/>
                <a:cs typeface="Calibri" panose="020F0502020204030204" pitchFamily="34" charset="0"/>
              </a:rPr>
              <a:t>Avoir une </a:t>
            </a:r>
            <a:r>
              <a:rPr lang="fr-FR" sz="2000" b="1" dirty="0">
                <a:solidFill>
                  <a:srgbClr val="302980"/>
                </a:solidFill>
                <a:effectLst/>
                <a:latin typeface="Rockwell" panose="02060603020205020403" pitchFamily="18" charset="0"/>
                <a:ea typeface="Times New Roman" panose="02020603050405020304" pitchFamily="18" charset="0"/>
                <a:cs typeface="Calibri" panose="020F0502020204030204" pitchFamily="34" charset="0"/>
              </a:rPr>
              <a:t>réponse d’urgence </a:t>
            </a:r>
            <a:r>
              <a:rPr lang="fr-FR" sz="2000" dirty="0">
                <a:effectLst/>
                <a:latin typeface="Rockwell" panose="02060603020205020403" pitchFamily="18" charset="0"/>
                <a:ea typeface="Times New Roman" panose="02020603050405020304" pitchFamily="18" charset="0"/>
                <a:cs typeface="Calibri" panose="020F0502020204030204" pitchFamily="34" charset="0"/>
              </a:rPr>
              <a:t>partout accessible et de qualité,</a:t>
            </a:r>
            <a:endParaRPr lang="fr-FR" sz="2000" dirty="0">
              <a:effectLst/>
              <a:latin typeface="Rockwell" panose="02060603020205020403" pitchFamily="18" charset="0"/>
              <a:ea typeface="Calibri" panose="020F0502020204030204" pitchFamily="34" charset="0"/>
            </a:endParaRPr>
          </a:p>
          <a:p>
            <a:pPr marL="742950" lvl="1" indent="-285750">
              <a:buFont typeface="Courier New" panose="02070309020205020404" pitchFamily="49" charset="0"/>
              <a:buChar char="o"/>
            </a:pPr>
            <a:r>
              <a:rPr lang="fr-FR" sz="2000" dirty="0">
                <a:effectLst/>
                <a:latin typeface="Rockwell" panose="02060603020205020403" pitchFamily="18" charset="0"/>
                <a:ea typeface="Times New Roman" panose="02020603050405020304" pitchFamily="18" charset="0"/>
                <a:cs typeface="Calibri" panose="020F0502020204030204" pitchFamily="34" charset="0"/>
              </a:rPr>
              <a:t>Mobiliser les </a:t>
            </a:r>
            <a:r>
              <a:rPr lang="fr-FR" sz="2000" b="1" dirty="0">
                <a:solidFill>
                  <a:srgbClr val="302980"/>
                </a:solidFill>
                <a:effectLst/>
                <a:latin typeface="Rockwell" panose="02060603020205020403" pitchFamily="18" charset="0"/>
                <a:ea typeface="Times New Roman" panose="02020603050405020304" pitchFamily="18" charset="0"/>
                <a:cs typeface="Calibri" panose="020F0502020204030204" pitchFamily="34" charset="0"/>
              </a:rPr>
              <a:t>leviers locaux d’attractivité </a:t>
            </a:r>
            <a:r>
              <a:rPr lang="fr-FR" sz="2000" dirty="0">
                <a:effectLst/>
                <a:latin typeface="Rockwell" panose="02060603020205020403" pitchFamily="18" charset="0"/>
                <a:ea typeface="Times New Roman" panose="02020603050405020304" pitchFamily="18" charset="0"/>
                <a:cs typeface="Calibri" panose="020F0502020204030204" pitchFamily="34" charset="0"/>
              </a:rPr>
              <a:t>pour les métiers de la santé,</a:t>
            </a:r>
          </a:p>
          <a:p>
            <a:pPr marL="742950" lvl="1" indent="-285750">
              <a:buFont typeface="Courier New" panose="02070309020205020404" pitchFamily="49" charset="0"/>
              <a:buChar char="o"/>
            </a:pPr>
            <a:r>
              <a:rPr lang="fr-FR" sz="2000" dirty="0">
                <a:effectLst/>
                <a:latin typeface="Rockwell" panose="02060603020205020403" pitchFamily="18" charset="0"/>
                <a:ea typeface="Times New Roman" panose="02020603050405020304" pitchFamily="18" charset="0"/>
                <a:cs typeface="Calibri" panose="020F0502020204030204" pitchFamily="34" charset="0"/>
              </a:rPr>
              <a:t>Faire entrer</a:t>
            </a:r>
            <a:r>
              <a:rPr lang="fr-FR" sz="2000" b="1" dirty="0">
                <a:effectLst/>
                <a:latin typeface="Rockwell" panose="02060603020205020403" pitchFamily="18" charset="0"/>
                <a:ea typeface="Times New Roman" panose="02020603050405020304" pitchFamily="18" charset="0"/>
                <a:cs typeface="Calibri" panose="020F0502020204030204" pitchFamily="34" charset="0"/>
              </a:rPr>
              <a:t> </a:t>
            </a:r>
            <a:r>
              <a:rPr lang="fr-FR" sz="2000" b="1" dirty="0">
                <a:solidFill>
                  <a:srgbClr val="302980"/>
                </a:solidFill>
                <a:effectLst/>
                <a:latin typeface="Rockwell" panose="02060603020205020403" pitchFamily="18" charset="0"/>
                <a:ea typeface="Times New Roman" panose="02020603050405020304" pitchFamily="18" charset="0"/>
                <a:cs typeface="Calibri" panose="020F0502020204030204" pitchFamily="34" charset="0"/>
              </a:rPr>
              <a:t>la prévention </a:t>
            </a:r>
            <a:r>
              <a:rPr lang="fr-FR" sz="2000" dirty="0">
                <a:effectLst/>
                <a:latin typeface="Rockwell" panose="02060603020205020403" pitchFamily="18" charset="0"/>
                <a:ea typeface="Times New Roman" panose="02020603050405020304" pitchFamily="18" charset="0"/>
                <a:cs typeface="Calibri" panose="020F0502020204030204" pitchFamily="34" charset="0"/>
              </a:rPr>
              <a:t>dans le quotidien de tous les Français</a:t>
            </a:r>
            <a:endParaRPr lang="fr-FR" sz="2000" dirty="0">
              <a:effectLst/>
              <a:latin typeface="Rockwell" panose="02060603020205020403" pitchFamily="18" charset="0"/>
              <a:ea typeface="Calibri" panose="020F0502020204030204" pitchFamily="34" charset="0"/>
            </a:endParaRPr>
          </a:p>
          <a:p>
            <a:pPr marL="342900" lvl="0" indent="-342900">
              <a:buFont typeface="Wingdings" panose="05000000000000000000" pitchFamily="2" charset="2"/>
              <a:buChar char=""/>
            </a:pPr>
            <a:r>
              <a:rPr lang="fr-FR" sz="2000" dirty="0">
                <a:effectLst/>
                <a:latin typeface="Rockwell" panose="02060603020205020403" pitchFamily="18" charset="0"/>
                <a:ea typeface="Times New Roman" panose="02020603050405020304" pitchFamily="18" charset="0"/>
                <a:cs typeface="Calibri" panose="020F0502020204030204" pitchFamily="34" charset="0"/>
              </a:rPr>
              <a:t>Mais la possibilité de sortir des 4 figures imposées et mettre à l’ODJ des défis </a:t>
            </a:r>
            <a:r>
              <a:rPr lang="fr-FR" sz="2000" i="1" dirty="0">
                <a:effectLst/>
                <a:latin typeface="Rockwell" panose="02060603020205020403" pitchFamily="18" charset="0"/>
                <a:ea typeface="Times New Roman" panose="02020603050405020304" pitchFamily="18" charset="0"/>
                <a:cs typeface="Calibri" panose="020F0502020204030204" pitchFamily="34" charset="0"/>
              </a:rPr>
              <a:t>« propres à chaque territoire »</a:t>
            </a:r>
            <a:endParaRPr lang="fr-FR" sz="2000" dirty="0">
              <a:effectLst/>
              <a:latin typeface="Rockwell" panose="02060603020205020403" pitchFamily="18" charset="0"/>
              <a:ea typeface="Calibri" panose="020F0502020204030204" pitchFamily="34" charset="0"/>
              <a:cs typeface="Calibri" panose="020F0502020204030204" pitchFamily="34" charset="0"/>
            </a:endParaRPr>
          </a:p>
          <a:p>
            <a:r>
              <a:rPr lang="fr-FR" sz="2000" dirty="0">
                <a:effectLst/>
                <a:latin typeface="Rockwell" panose="02060603020205020403" pitchFamily="18" charset="0"/>
                <a:ea typeface="Times New Roman" panose="02020603050405020304" pitchFamily="18" charset="0"/>
                <a:cs typeface="Calibri" panose="020F0502020204030204" pitchFamily="34" charset="0"/>
              </a:rPr>
              <a:t>Pour en savoir plus, la circulaire du ministère datée du 21 octobre qui précise les contours du processus  </a:t>
            </a:r>
            <a:r>
              <a:rPr lang="fr-FR" sz="2000" u="sng" dirty="0">
                <a:solidFill>
                  <a:srgbClr val="0563C1"/>
                </a:solidFill>
                <a:latin typeface="Rockwell" panose="02060603020205020403" pitchFamily="18" charset="0"/>
                <a:ea typeface="Times New Roman" panose="02020603050405020304" pitchFamily="18" charset="0"/>
                <a:cs typeface="Calibri" panose="020F0502020204030204" pitchFamily="34" charset="0"/>
                <a:hlinkClick r:id="rId2"/>
              </a:rPr>
              <a:t>https://extranet.france-assos-sante.org/wp-content/uploads/sites/2/2022/10/cir_45374.pdf</a:t>
            </a:r>
            <a:r>
              <a:rPr lang="fr-FR" sz="2000" u="sng" dirty="0">
                <a:solidFill>
                  <a:srgbClr val="0563C1"/>
                </a:solidFill>
                <a:latin typeface="Rockwell" panose="02060603020205020403" pitchFamily="18" charset="0"/>
                <a:ea typeface="Times New Roman" panose="02020603050405020304" pitchFamily="18" charset="0"/>
                <a:cs typeface="Calibri" panose="020F0502020204030204" pitchFamily="34" charset="0"/>
              </a:rPr>
              <a:t>. </a:t>
            </a:r>
            <a:r>
              <a:rPr lang="fr-FR" sz="2000" dirty="0">
                <a:latin typeface="Rockwell" panose="02060603020205020403" pitchFamily="18" charset="0"/>
                <a:cs typeface="Calibri" panose="020F0502020204030204" pitchFamily="34" charset="0"/>
              </a:rPr>
              <a:t>La circulaire affiche une volonté d’assurer un « juste équilibre entre des représentants institutionnels, notamment ceux issus du Conseil territorial de santé (CTS), et des participants non institutionnels. Le ministère annonce notamment qu’il transmettra la liste des personnes qui sont inscrites comme volontaires pour participer au CNR Santé sur le site du Conseil national de la refondation développé au niveau gouvernemental : </a:t>
            </a:r>
            <a:r>
              <a:rPr lang="fr-FR" sz="2000" dirty="0">
                <a:latin typeface="Rockwell" panose="02060603020205020403" pitchFamily="18" charset="0"/>
                <a:cs typeface="Calibri" panose="020F0502020204030204" pitchFamily="34" charset="0"/>
                <a:hlinkClick r:id="rId3"/>
              </a:rPr>
              <a:t>https://conseil-refondation.fr/inscription/</a:t>
            </a:r>
            <a:r>
              <a:rPr lang="fr-FR" sz="2000" dirty="0">
                <a:latin typeface="Rockwell" panose="02060603020205020403" pitchFamily="18" charset="0"/>
                <a:cs typeface="Calibri" panose="020F0502020204030204" pitchFamily="34" charset="0"/>
              </a:rPr>
              <a:t>. Ce site représente donc une des voies d’accès pour participer au processus!</a:t>
            </a:r>
          </a:p>
          <a:p>
            <a:r>
              <a:rPr lang="fr-FR" sz="2000" dirty="0">
                <a:latin typeface="Rockwell" panose="02060603020205020403" pitchFamily="18" charset="0"/>
                <a:cs typeface="Calibri" panose="020F0502020204030204" pitchFamily="34" charset="0"/>
              </a:rPr>
              <a:t> </a:t>
            </a:r>
            <a:r>
              <a:rPr lang="fr-FR" sz="2000" dirty="0">
                <a:effectLst/>
                <a:latin typeface="Rockwell" panose="02060603020205020403" pitchFamily="18" charset="0"/>
                <a:ea typeface="Times New Roman" panose="02020603050405020304" pitchFamily="18" charset="0"/>
                <a:cs typeface="Calibri" panose="020F0502020204030204" pitchFamily="34" charset="0"/>
              </a:rPr>
              <a:t>Calendrier : premiers retours prévus en décembre janvier</a:t>
            </a:r>
            <a:endParaRPr lang="fr-FR" sz="4400" dirty="0">
              <a:latin typeface="Rockwell" panose="02060603020205020403" pitchFamily="18" charset="0"/>
            </a:endParaRPr>
          </a:p>
        </p:txBody>
      </p:sp>
    </p:spTree>
    <p:extLst>
      <p:ext uri="{BB962C8B-B14F-4D97-AF65-F5344CB8AC3E}">
        <p14:creationId xmlns:p14="http://schemas.microsoft.com/office/powerpoint/2010/main" val="10208459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a:xfrm>
            <a:off x="8610600" y="6356354"/>
            <a:ext cx="2743200" cy="365125"/>
          </a:xfrm>
        </p:spPr>
        <p:txBody>
          <a:bodyPr/>
          <a:lstStyle/>
          <a:p>
            <a:fld id="{C4C2FF6E-5044-4C4A-8301-E54DF1B5CF4A}" type="slidenum">
              <a:rPr lang="fr-FR" smtClean="0">
                <a:latin typeface="Rockwell" panose="02060603020205020403" pitchFamily="18" charset="0"/>
              </a:rPr>
              <a:t>5</a:t>
            </a:fld>
            <a:endParaRPr lang="fr-FR">
              <a:latin typeface="Rockwell" panose="02060603020205020403" pitchFamily="18" charset="0"/>
            </a:endParaRPr>
          </a:p>
        </p:txBody>
      </p:sp>
      <p:sp>
        <p:nvSpPr>
          <p:cNvPr id="5" name="Rectangle 4"/>
          <p:cNvSpPr/>
          <p:nvPr/>
        </p:nvSpPr>
        <p:spPr>
          <a:xfrm>
            <a:off x="0" y="3"/>
            <a:ext cx="12192000" cy="705395"/>
          </a:xfrm>
          <a:prstGeom prst="rect">
            <a:avLst/>
          </a:prstGeom>
          <a:solidFill>
            <a:srgbClr val="3029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800" b="1" dirty="0">
              <a:solidFill>
                <a:schemeClr val="bg1"/>
              </a:solidFill>
              <a:latin typeface="Rockwell" panose="02060603020205020403" pitchFamily="18" charset="0"/>
            </a:endParaRPr>
          </a:p>
        </p:txBody>
      </p:sp>
      <p:sp>
        <p:nvSpPr>
          <p:cNvPr id="6" name="ZoneTexte 5"/>
          <p:cNvSpPr txBox="1"/>
          <p:nvPr/>
        </p:nvSpPr>
        <p:spPr>
          <a:xfrm>
            <a:off x="0" y="130355"/>
            <a:ext cx="12192000" cy="523220"/>
          </a:xfrm>
          <a:prstGeom prst="rect">
            <a:avLst/>
          </a:prstGeom>
          <a:noFill/>
        </p:spPr>
        <p:txBody>
          <a:bodyPr wrap="square" rtlCol="0">
            <a:spAutoFit/>
          </a:bodyPr>
          <a:lstStyle/>
          <a:p>
            <a:pPr algn="ctr"/>
            <a:r>
              <a:rPr lang="fr-FR" sz="2800" b="1" dirty="0">
                <a:solidFill>
                  <a:schemeClr val="bg1"/>
                </a:solidFill>
                <a:latin typeface="Rockwell" panose="02060603020205020403" pitchFamily="18" charset="0"/>
              </a:rPr>
              <a:t>2. Le CNR local : une zone de pouvoir ?</a:t>
            </a:r>
          </a:p>
        </p:txBody>
      </p:sp>
      <p:sp>
        <p:nvSpPr>
          <p:cNvPr id="3" name="Espace réservé du contenu 2">
            <a:extLst>
              <a:ext uri="{FF2B5EF4-FFF2-40B4-BE49-F238E27FC236}">
                <a16:creationId xmlns:a16="http://schemas.microsoft.com/office/drawing/2014/main" id="{0C46C9B9-331C-2C54-8A86-7ABFDA660979}"/>
              </a:ext>
            </a:extLst>
          </p:cNvPr>
          <p:cNvSpPr>
            <a:spLocks noGrp="1"/>
          </p:cNvSpPr>
          <p:nvPr>
            <p:ph idx="1"/>
          </p:nvPr>
        </p:nvSpPr>
        <p:spPr>
          <a:xfrm>
            <a:off x="838200" y="1091047"/>
            <a:ext cx="10515600" cy="5213484"/>
          </a:xfrm>
        </p:spPr>
        <p:txBody>
          <a:bodyPr/>
          <a:lstStyle/>
          <a:p>
            <a:pPr algn="just"/>
            <a:r>
              <a:rPr lang="fr-FR" sz="1900" dirty="0">
                <a:effectLst/>
                <a:latin typeface="Rockwell" panose="02060603020205020403" pitchFamily="18" charset="0"/>
                <a:ea typeface="Calibri" panose="020F0502020204030204" pitchFamily="34" charset="0"/>
              </a:rPr>
              <a:t>L’assemblée comprendra une multiplicité d’acteurs ayant des fonctions représentatives (professionnels, établissements, fonctionnaires) et des intérêts différents </a:t>
            </a:r>
          </a:p>
          <a:p>
            <a:pPr algn="just"/>
            <a:r>
              <a:rPr lang="fr-FR" sz="1900" dirty="0">
                <a:effectLst/>
                <a:latin typeface="Rockwell" panose="02060603020205020403" pitchFamily="18" charset="0"/>
                <a:ea typeface="Calibri" panose="020F0502020204030204" pitchFamily="34" charset="0"/>
              </a:rPr>
              <a:t>Chaque groupe d’acteurs, quel que soit son niveau hiérarchique, possède toujours une certaine marge de liberté. Il y quatre sources possibles de pouvoir :</a:t>
            </a:r>
          </a:p>
          <a:p>
            <a:pPr marL="800077" lvl="1" indent="-342900" algn="just">
              <a:tabLst>
                <a:tab pos="457200" algn="l"/>
              </a:tabLst>
            </a:pPr>
            <a:r>
              <a:rPr lang="fr-FR" sz="1800" b="1" dirty="0">
                <a:solidFill>
                  <a:srgbClr val="302980"/>
                </a:solidFill>
                <a:effectLst/>
                <a:latin typeface="Rockwell" panose="02060603020205020403" pitchFamily="18" charset="0"/>
                <a:ea typeface="Calibri" panose="020F0502020204030204" pitchFamily="34" charset="0"/>
                <a:cs typeface="Times New Roman" panose="02020603050405020304" pitchFamily="18" charset="0"/>
              </a:rPr>
              <a:t>des compétences particulières </a:t>
            </a:r>
            <a:r>
              <a:rPr lang="fr-FR" sz="1800" b="1" dirty="0">
                <a:solidFill>
                  <a:srgbClr val="4472C4"/>
                </a:solidFill>
                <a:latin typeface="Rockwell" panose="02060603020205020403" pitchFamily="18" charset="0"/>
                <a:ea typeface="Calibri" panose="020F0502020204030204" pitchFamily="34" charset="0"/>
                <a:cs typeface="Times New Roman" panose="02020603050405020304" pitchFamily="18" charset="0"/>
              </a:rPr>
              <a:t>: </a:t>
            </a:r>
            <a:r>
              <a:rPr lang="fr-FR" sz="1800" dirty="0">
                <a:effectLst/>
                <a:latin typeface="Rockwell" panose="02060603020205020403" pitchFamily="18" charset="0"/>
                <a:ea typeface="Calibri" panose="020F0502020204030204" pitchFamily="34" charset="0"/>
                <a:cs typeface="Times New Roman" panose="02020603050405020304" pitchFamily="18" charset="0"/>
              </a:rPr>
              <a:t>par exemple un groupe de médecins(ex: URPS) , qui seuls peuvent décrypter les protocoles médicaux ou de directeurs d’établissement avec les procédures hospitalières complexes;</a:t>
            </a:r>
          </a:p>
          <a:p>
            <a:pPr marL="800077" lvl="1" indent="-342900" algn="just">
              <a:tabLst>
                <a:tab pos="457200" algn="l"/>
              </a:tabLst>
            </a:pPr>
            <a:r>
              <a:rPr lang="fr-FR" sz="1800" b="1" dirty="0">
                <a:solidFill>
                  <a:srgbClr val="302980"/>
                </a:solidFill>
                <a:effectLst/>
                <a:latin typeface="Rockwell" panose="02060603020205020403" pitchFamily="18" charset="0"/>
                <a:ea typeface="Calibri" panose="020F0502020204030204" pitchFamily="34" charset="0"/>
                <a:cs typeface="Times New Roman" panose="02020603050405020304" pitchFamily="18" charset="0"/>
              </a:rPr>
              <a:t>des contacts particuliers avec l’extérieur</a:t>
            </a:r>
            <a:r>
              <a:rPr lang="fr-FR" sz="1800" dirty="0">
                <a:solidFill>
                  <a:srgbClr val="302980"/>
                </a:solidFill>
                <a:effectLst/>
                <a:latin typeface="Rockwell" panose="02060603020205020403" pitchFamily="18" charset="0"/>
                <a:ea typeface="Calibri" panose="020F0502020204030204" pitchFamily="34" charset="0"/>
                <a:cs typeface="Times New Roman" panose="02020603050405020304" pitchFamily="18" charset="0"/>
              </a:rPr>
              <a:t> </a:t>
            </a:r>
            <a:r>
              <a:rPr lang="fr-FR" sz="1800" dirty="0">
                <a:solidFill>
                  <a:srgbClr val="4472C4"/>
                </a:solidFill>
                <a:latin typeface="Rockwell" panose="02060603020205020403" pitchFamily="18" charset="0"/>
                <a:ea typeface="Calibri" panose="020F0502020204030204" pitchFamily="34" charset="0"/>
                <a:cs typeface="Times New Roman" panose="02020603050405020304" pitchFamily="18" charset="0"/>
              </a:rPr>
              <a:t>: </a:t>
            </a:r>
            <a:r>
              <a:rPr lang="fr-FR" sz="1800" dirty="0">
                <a:effectLst/>
                <a:latin typeface="Rockwell" panose="02060603020205020403" pitchFamily="18" charset="0"/>
                <a:ea typeface="Calibri" panose="020F0502020204030204" pitchFamily="34" charset="0"/>
                <a:cs typeface="Times New Roman" panose="02020603050405020304" pitchFamily="18" charset="0"/>
              </a:rPr>
              <a:t>par exemple un groupe d’élus , qui au travers de leur parti ont un accès direct à des décideurs politiques ;</a:t>
            </a:r>
          </a:p>
          <a:p>
            <a:pPr marL="800077" lvl="1" indent="-342900" algn="just">
              <a:tabLst>
                <a:tab pos="457200" algn="l"/>
              </a:tabLst>
            </a:pPr>
            <a:r>
              <a:rPr lang="fr-FR" sz="1800" dirty="0">
                <a:effectLst/>
                <a:latin typeface="Rockwell" panose="02060603020205020403" pitchFamily="18" charset="0"/>
                <a:ea typeface="Calibri" panose="020F0502020204030204" pitchFamily="34" charset="0"/>
                <a:cs typeface="Times New Roman" panose="02020603050405020304" pitchFamily="18" charset="0"/>
              </a:rPr>
              <a:t>un accès à certaines informations </a:t>
            </a:r>
            <a:r>
              <a:rPr lang="fr-FR" sz="1800" b="1" dirty="0">
                <a:solidFill>
                  <a:srgbClr val="302980"/>
                </a:solidFill>
                <a:effectLst/>
                <a:latin typeface="Rockwell" panose="02060603020205020403" pitchFamily="18" charset="0"/>
                <a:ea typeface="Calibri" panose="020F0502020204030204" pitchFamily="34" charset="0"/>
                <a:cs typeface="Times New Roman" panose="02020603050405020304" pitchFamily="18" charset="0"/>
              </a:rPr>
              <a:t>avec une rétention volontaire</a:t>
            </a:r>
            <a:r>
              <a:rPr lang="fr-FR" sz="1800" b="1" dirty="0">
                <a:solidFill>
                  <a:srgbClr val="302980"/>
                </a:solidFill>
                <a:latin typeface="Rockwell" panose="02060603020205020403" pitchFamily="18" charset="0"/>
                <a:ea typeface="Calibri" panose="020F0502020204030204" pitchFamily="34" charset="0"/>
                <a:cs typeface="Times New Roman" panose="02020603050405020304" pitchFamily="18" charset="0"/>
              </a:rPr>
              <a:t> </a:t>
            </a:r>
            <a:r>
              <a:rPr lang="fr-FR" sz="1800" b="1" dirty="0">
                <a:solidFill>
                  <a:srgbClr val="4472C4"/>
                </a:solidFill>
                <a:latin typeface="Rockwell" panose="02060603020205020403" pitchFamily="18" charset="0"/>
                <a:ea typeface="Calibri" panose="020F0502020204030204" pitchFamily="34" charset="0"/>
                <a:cs typeface="Times New Roman" panose="02020603050405020304" pitchFamily="18" charset="0"/>
              </a:rPr>
              <a:t>:</a:t>
            </a:r>
            <a:r>
              <a:rPr lang="fr-FR" sz="1800" dirty="0">
                <a:effectLst/>
                <a:latin typeface="Rockwell" panose="02060603020205020403" pitchFamily="18" charset="0"/>
                <a:ea typeface="Calibri" panose="020F0502020204030204" pitchFamily="34" charset="0"/>
                <a:cs typeface="Times New Roman" panose="02020603050405020304" pitchFamily="18" charset="0"/>
              </a:rPr>
              <a:t>par ex un groupe de secrétaires de l’ARS qui donnent l’heure de l’instance au dernier moment ;</a:t>
            </a:r>
          </a:p>
          <a:p>
            <a:pPr marL="800077" lvl="1" indent="-342900" algn="just">
              <a:tabLst>
                <a:tab pos="457200" algn="l"/>
              </a:tabLst>
            </a:pPr>
            <a:r>
              <a:rPr lang="fr-FR" sz="1800" b="1" dirty="0">
                <a:solidFill>
                  <a:srgbClr val="302980"/>
                </a:solidFill>
                <a:effectLst/>
                <a:latin typeface="Rockwell" panose="02060603020205020403" pitchFamily="18" charset="0"/>
                <a:ea typeface="Calibri" panose="020F0502020204030204" pitchFamily="34" charset="0"/>
                <a:cs typeface="Times New Roman" panose="02020603050405020304" pitchFamily="18" charset="0"/>
              </a:rPr>
              <a:t>ou une maîtrise des règles organisationnelles </a:t>
            </a:r>
            <a:r>
              <a:rPr lang="fr-FR" sz="1800" b="1" dirty="0">
                <a:solidFill>
                  <a:srgbClr val="4472C4"/>
                </a:solidFill>
                <a:effectLst/>
                <a:latin typeface="Rockwell" panose="02060603020205020403" pitchFamily="18" charset="0"/>
                <a:ea typeface="Calibri" panose="020F0502020204030204" pitchFamily="34" charset="0"/>
                <a:cs typeface="Times New Roman" panose="02020603050405020304" pitchFamily="18" charset="0"/>
              </a:rPr>
              <a:t>: </a:t>
            </a:r>
            <a:r>
              <a:rPr lang="fr-FR" sz="1800" dirty="0">
                <a:effectLst/>
                <a:latin typeface="Rockwell" panose="02060603020205020403" pitchFamily="18" charset="0"/>
                <a:ea typeface="Calibri" panose="020F0502020204030204" pitchFamily="34" charset="0"/>
                <a:cs typeface="Times New Roman" panose="02020603050405020304" pitchFamily="18" charset="0"/>
              </a:rPr>
              <a:t>par exemple un groupe de cadres de l’ARS , qui mettent en place des procédures complexes (ex: rédaction du PRS)</a:t>
            </a:r>
          </a:p>
          <a:p>
            <a:endParaRPr lang="fr-FR" sz="1900" dirty="0">
              <a:latin typeface="Rockwell" panose="02060603020205020403" pitchFamily="18" charset="0"/>
            </a:endParaRPr>
          </a:p>
        </p:txBody>
      </p:sp>
      <p:sp>
        <p:nvSpPr>
          <p:cNvPr id="7" name="ZoneTexte 6">
            <a:extLst>
              <a:ext uri="{FF2B5EF4-FFF2-40B4-BE49-F238E27FC236}">
                <a16:creationId xmlns:a16="http://schemas.microsoft.com/office/drawing/2014/main" id="{3927F894-E03F-6ACD-FDFC-8B676E12BA3C}"/>
              </a:ext>
            </a:extLst>
          </p:cNvPr>
          <p:cNvSpPr txBox="1"/>
          <p:nvPr/>
        </p:nvSpPr>
        <p:spPr>
          <a:xfrm>
            <a:off x="1356360" y="5019971"/>
            <a:ext cx="9479280" cy="923330"/>
          </a:xfrm>
          <a:prstGeom prst="rect">
            <a:avLst/>
          </a:prstGeom>
          <a:noFill/>
        </p:spPr>
        <p:txBody>
          <a:bodyPr wrap="square" rtlCol="0">
            <a:spAutoFit/>
          </a:bodyPr>
          <a:lstStyle/>
          <a:p>
            <a:r>
              <a:rPr lang="fr-FR" b="1" dirty="0">
                <a:solidFill>
                  <a:srgbClr val="C00000"/>
                </a:solidFill>
                <a:latin typeface="Rockwell" panose="02060603020205020403" pitchFamily="18" charset="0"/>
              </a:rPr>
              <a:t>La légitimité de notre prise de parole à nous, associatifs et représentants d’usagers, s’ancre dans notre expertise d’usage du système de santé, dans notre vécu /celui de nos proches, dans nos expériences particulières: il faut la valoriser!</a:t>
            </a:r>
          </a:p>
        </p:txBody>
      </p:sp>
    </p:spTree>
    <p:extLst>
      <p:ext uri="{BB962C8B-B14F-4D97-AF65-F5344CB8AC3E}">
        <p14:creationId xmlns:p14="http://schemas.microsoft.com/office/powerpoint/2010/main" val="22445985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a:xfrm>
            <a:off x="8610600" y="6356354"/>
            <a:ext cx="2743200" cy="365125"/>
          </a:xfrm>
        </p:spPr>
        <p:txBody>
          <a:bodyPr/>
          <a:lstStyle/>
          <a:p>
            <a:fld id="{C4C2FF6E-5044-4C4A-8301-E54DF1B5CF4A}" type="slidenum">
              <a:rPr lang="fr-FR" smtClean="0">
                <a:latin typeface="Rockwell" panose="02060603020205020403" pitchFamily="18" charset="0"/>
              </a:rPr>
              <a:t>6</a:t>
            </a:fld>
            <a:endParaRPr lang="fr-FR">
              <a:latin typeface="Rockwell" panose="02060603020205020403" pitchFamily="18" charset="0"/>
            </a:endParaRPr>
          </a:p>
        </p:txBody>
      </p:sp>
      <p:sp>
        <p:nvSpPr>
          <p:cNvPr id="5" name="Rectangle 4"/>
          <p:cNvSpPr/>
          <p:nvPr/>
        </p:nvSpPr>
        <p:spPr>
          <a:xfrm>
            <a:off x="0" y="3"/>
            <a:ext cx="12192000" cy="705395"/>
          </a:xfrm>
          <a:prstGeom prst="rect">
            <a:avLst/>
          </a:prstGeom>
          <a:solidFill>
            <a:srgbClr val="3029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800" b="1" dirty="0">
              <a:solidFill>
                <a:schemeClr val="bg1"/>
              </a:solidFill>
              <a:latin typeface="Rockwell" panose="02060603020205020403" pitchFamily="18" charset="0"/>
            </a:endParaRPr>
          </a:p>
        </p:txBody>
      </p:sp>
      <p:sp>
        <p:nvSpPr>
          <p:cNvPr id="6" name="ZoneTexte 5"/>
          <p:cNvSpPr txBox="1"/>
          <p:nvPr/>
        </p:nvSpPr>
        <p:spPr>
          <a:xfrm>
            <a:off x="0" y="130355"/>
            <a:ext cx="12192000" cy="523220"/>
          </a:xfrm>
          <a:prstGeom prst="rect">
            <a:avLst/>
          </a:prstGeom>
          <a:noFill/>
        </p:spPr>
        <p:txBody>
          <a:bodyPr wrap="square" rtlCol="0">
            <a:spAutoFit/>
          </a:bodyPr>
          <a:lstStyle/>
          <a:p>
            <a:pPr algn="ctr"/>
            <a:r>
              <a:rPr lang="fr-FR" sz="2800" b="1" dirty="0">
                <a:solidFill>
                  <a:schemeClr val="bg1"/>
                </a:solidFill>
                <a:latin typeface="Rockwell" panose="02060603020205020403" pitchFamily="18" charset="0"/>
              </a:rPr>
              <a:t>3. Le CNR local : comment avoir de l’influence ?</a:t>
            </a:r>
          </a:p>
        </p:txBody>
      </p:sp>
      <p:sp>
        <p:nvSpPr>
          <p:cNvPr id="3" name="Espace réservé du contenu 2">
            <a:extLst>
              <a:ext uri="{FF2B5EF4-FFF2-40B4-BE49-F238E27FC236}">
                <a16:creationId xmlns:a16="http://schemas.microsoft.com/office/drawing/2014/main" id="{0C46C9B9-331C-2C54-8A86-7ABFDA660979}"/>
              </a:ext>
            </a:extLst>
          </p:cNvPr>
          <p:cNvSpPr>
            <a:spLocks noGrp="1"/>
          </p:cNvSpPr>
          <p:nvPr>
            <p:ph idx="1"/>
          </p:nvPr>
        </p:nvSpPr>
        <p:spPr>
          <a:xfrm>
            <a:off x="838200" y="1355207"/>
            <a:ext cx="10515600" cy="4351338"/>
          </a:xfrm>
        </p:spPr>
        <p:txBody>
          <a:bodyPr/>
          <a:lstStyle/>
          <a:p>
            <a:pPr marL="0" indent="0" algn="just">
              <a:buNone/>
            </a:pPr>
            <a:r>
              <a:rPr lang="fr-FR" sz="1900" dirty="0">
                <a:effectLst/>
                <a:latin typeface="Rockwell" panose="02060603020205020403" pitchFamily="18" charset="0"/>
                <a:ea typeface="Calibri" panose="020F0502020204030204" pitchFamily="34" charset="0"/>
              </a:rPr>
              <a:t>Il vous faudra, si vous l’acceptez  : </a:t>
            </a:r>
          </a:p>
          <a:p>
            <a:pPr marL="0" indent="0" algn="just">
              <a:buNone/>
            </a:pPr>
            <a:endParaRPr lang="fr-FR" sz="1900" dirty="0">
              <a:effectLst/>
              <a:latin typeface="Rockwell" panose="02060603020205020403" pitchFamily="18" charset="0"/>
              <a:ea typeface="Calibri" panose="020F0502020204030204" pitchFamily="34" charset="0"/>
            </a:endParaRPr>
          </a:p>
          <a:p>
            <a:pPr marL="342900" lvl="0" indent="-342900" algn="just">
              <a:buFont typeface="Arial" panose="020B0604020202020204" pitchFamily="34" charset="0"/>
              <a:buChar char="•"/>
              <a:tabLst>
                <a:tab pos="457200" algn="l"/>
              </a:tabLst>
            </a:pPr>
            <a:r>
              <a:rPr lang="fr-FR" sz="1900" b="1" dirty="0">
                <a:solidFill>
                  <a:srgbClr val="302980"/>
                </a:solidFill>
                <a:effectLst/>
                <a:latin typeface="Rockwell" panose="02060603020205020403" pitchFamily="18" charset="0"/>
                <a:ea typeface="Calibri" panose="020F0502020204030204" pitchFamily="34" charset="0"/>
                <a:cs typeface="Times New Roman" panose="02020603050405020304" pitchFamily="18" charset="0"/>
              </a:rPr>
              <a:t>Faire des alliances/coalitions. </a:t>
            </a:r>
            <a:r>
              <a:rPr lang="fr-FR" sz="1900" dirty="0">
                <a:effectLst/>
                <a:latin typeface="Rockwell" panose="02060603020205020403" pitchFamily="18" charset="0"/>
                <a:ea typeface="Calibri" panose="020F0502020204030204" pitchFamily="34" charset="0"/>
                <a:cs typeface="Times New Roman" panose="02020603050405020304" pitchFamily="18" charset="0"/>
              </a:rPr>
              <a:t>Il existe des situations où il ne semble pas que nous ayons beaucoup de pouvoir sur les décideurs, mais où nous avons le pouvoir d’influencer d’autres personnes et organismes qui, à leur tour, peuvent influencer ces décideurs (ex : fédérations hospitalières, fédération de maisons de santé etc.). </a:t>
            </a:r>
            <a:r>
              <a:rPr lang="fr-FR" sz="1900" b="1" dirty="0">
                <a:solidFill>
                  <a:srgbClr val="302980"/>
                </a:solidFill>
                <a:effectLst/>
                <a:latin typeface="Rockwell" panose="02060603020205020403" pitchFamily="18" charset="0"/>
                <a:ea typeface="Calibri" panose="020F0502020204030204" pitchFamily="34" charset="0"/>
                <a:cs typeface="Times New Roman" panose="02020603050405020304" pitchFamily="18" charset="0"/>
              </a:rPr>
              <a:t>Si vous êtes plusieurs , répartissez vous les sujets ! </a:t>
            </a:r>
          </a:p>
          <a:p>
            <a:pPr marL="342900" lvl="0" indent="-342900" algn="just">
              <a:buFont typeface="Arial" panose="020B0604020202020204" pitchFamily="34" charset="0"/>
              <a:buChar char="•"/>
              <a:tabLst>
                <a:tab pos="457200" algn="l"/>
              </a:tabLst>
            </a:pPr>
            <a:r>
              <a:rPr lang="fr-FR" sz="1900" dirty="0">
                <a:effectLst/>
                <a:latin typeface="Rockwell" panose="02060603020205020403" pitchFamily="18" charset="0"/>
                <a:ea typeface="Calibri" panose="020F0502020204030204" pitchFamily="34" charset="0"/>
                <a:cs typeface="Times New Roman" panose="02020603050405020304" pitchFamily="18" charset="0"/>
              </a:rPr>
              <a:t>Il faut s’appuyer sur les autres RU, son association, et FAS si il y a des questions précises</a:t>
            </a:r>
          </a:p>
          <a:p>
            <a:pPr marL="342900" lvl="0" indent="-342900" algn="just">
              <a:buFont typeface="Arial" panose="020B0604020202020204" pitchFamily="34" charset="0"/>
              <a:buChar char="•"/>
              <a:tabLst>
                <a:tab pos="457200" algn="l"/>
              </a:tabLst>
            </a:pPr>
            <a:r>
              <a:rPr lang="fr-FR" sz="1900" b="1" dirty="0">
                <a:solidFill>
                  <a:srgbClr val="302980"/>
                </a:solidFill>
                <a:latin typeface="Rockwell" panose="02060603020205020403" pitchFamily="18" charset="0"/>
                <a:cs typeface="Times New Roman" panose="02020603050405020304" pitchFamily="18" charset="0"/>
              </a:rPr>
              <a:t>S’appuyer sur votre vécu, </a:t>
            </a:r>
            <a:r>
              <a:rPr lang="fr-FR" sz="1900" dirty="0">
                <a:effectLst/>
                <a:latin typeface="Rockwell" panose="02060603020205020403" pitchFamily="18" charset="0"/>
                <a:ea typeface="Calibri" panose="020F0502020204030204" pitchFamily="34" charset="0"/>
                <a:cs typeface="Times New Roman" panose="02020603050405020304" pitchFamily="18" charset="0"/>
              </a:rPr>
              <a:t>celui des membres de votre association, des témoignages de personnes locales +++, mettre en avant des solutions, dispositifs, modèles de soin auxquels vous avez contribué et qui ont fait leurs preuves </a:t>
            </a:r>
          </a:p>
          <a:p>
            <a:pPr marL="342900" lvl="0" indent="-342900" algn="just">
              <a:buFont typeface="Arial" panose="020B0604020202020204" pitchFamily="34" charset="0"/>
              <a:buChar char="•"/>
              <a:tabLst>
                <a:tab pos="457200" algn="l"/>
              </a:tabLst>
            </a:pPr>
            <a:r>
              <a:rPr lang="fr-FR" sz="1900" b="1" dirty="0">
                <a:solidFill>
                  <a:srgbClr val="302980"/>
                </a:solidFill>
                <a:latin typeface="Rockwell" panose="02060603020205020403" pitchFamily="18" charset="0"/>
                <a:cs typeface="Times New Roman" panose="02020603050405020304" pitchFamily="18" charset="0"/>
              </a:rPr>
              <a:t>Documenter le problème </a:t>
            </a:r>
            <a:r>
              <a:rPr lang="fr-FR" sz="1900" dirty="0">
                <a:effectLst/>
                <a:latin typeface="Rockwell" panose="02060603020205020403" pitchFamily="18" charset="0"/>
                <a:ea typeface="Calibri" panose="020F0502020204030204" pitchFamily="34" charset="0"/>
                <a:cs typeface="Times New Roman" panose="02020603050405020304" pitchFamily="18" charset="0"/>
              </a:rPr>
              <a:t>: une généralité pourra être réfutée par une présentation factuelle d’une étude sur un sujet, arrivez armés sur les sujets que vous souhaitez traiter.  </a:t>
            </a:r>
          </a:p>
          <a:p>
            <a:pPr algn="just"/>
            <a:endParaRPr lang="fr-FR" sz="1900" dirty="0">
              <a:latin typeface="Rockwell" panose="02060603020205020403" pitchFamily="18" charset="0"/>
            </a:endParaRPr>
          </a:p>
        </p:txBody>
      </p:sp>
    </p:spTree>
    <p:extLst>
      <p:ext uri="{BB962C8B-B14F-4D97-AF65-F5344CB8AC3E}">
        <p14:creationId xmlns:p14="http://schemas.microsoft.com/office/powerpoint/2010/main" val="4407314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3EA5B1"/>
        </a:soli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810E514-AEF7-4210-9B0D-F6A6BA4E8A37}"/>
              </a:ext>
            </a:extLst>
          </p:cNvPr>
          <p:cNvSpPr>
            <a:spLocks noGrp="1"/>
          </p:cNvSpPr>
          <p:nvPr>
            <p:ph type="ctrTitle"/>
          </p:nvPr>
        </p:nvSpPr>
        <p:spPr>
          <a:xfrm>
            <a:off x="949306" y="1842078"/>
            <a:ext cx="10520245" cy="2416413"/>
          </a:xfrm>
        </p:spPr>
        <p:txBody>
          <a:bodyPr>
            <a:normAutofit/>
          </a:bodyPr>
          <a:lstStyle/>
          <a:p>
            <a:r>
              <a:rPr lang="fr-FR" sz="4400" dirty="0">
                <a:solidFill>
                  <a:schemeClr val="bg1"/>
                </a:solidFill>
                <a:latin typeface="Rockwell" panose="02060603020205020403" pitchFamily="18" charset="0"/>
              </a:rPr>
              <a:t>Aide à la navigation par temps agité</a:t>
            </a:r>
            <a:br>
              <a:rPr lang="fr-FR" sz="4400" dirty="0">
                <a:latin typeface="Rockwell" panose="02060603020205020403" pitchFamily="18" charset="0"/>
              </a:rPr>
            </a:br>
            <a:r>
              <a:rPr lang="fr-FR" sz="4400" dirty="0">
                <a:solidFill>
                  <a:schemeClr val="bg1"/>
                </a:solidFill>
                <a:latin typeface="Rockwell" panose="02060603020205020403" pitchFamily="18" charset="0"/>
              </a:rPr>
              <a:t>  </a:t>
            </a:r>
          </a:p>
        </p:txBody>
      </p:sp>
      <p:sp>
        <p:nvSpPr>
          <p:cNvPr id="5" name="Espace réservé du numéro de diapositive 4"/>
          <p:cNvSpPr>
            <a:spLocks noGrp="1"/>
          </p:cNvSpPr>
          <p:nvPr>
            <p:ph type="sldNum" sz="quarter" idx="12"/>
          </p:nvPr>
        </p:nvSpPr>
        <p:spPr/>
        <p:txBody>
          <a:bodyPr/>
          <a:lstStyle/>
          <a:p>
            <a:fld id="{C4C2FF6E-5044-4C4A-8301-E54DF1B5CF4A}" type="slidenum">
              <a:rPr lang="fr-FR" smtClean="0"/>
              <a:t>7</a:t>
            </a:fld>
            <a:endParaRPr lang="fr-FR"/>
          </a:p>
        </p:txBody>
      </p:sp>
    </p:spTree>
    <p:extLst>
      <p:ext uri="{BB962C8B-B14F-4D97-AF65-F5344CB8AC3E}">
        <p14:creationId xmlns:p14="http://schemas.microsoft.com/office/powerpoint/2010/main" val="14870804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a:xfrm>
            <a:off x="8610600" y="6356354"/>
            <a:ext cx="2743200" cy="365125"/>
          </a:xfrm>
        </p:spPr>
        <p:txBody>
          <a:bodyPr/>
          <a:lstStyle/>
          <a:p>
            <a:fld id="{C4C2FF6E-5044-4C4A-8301-E54DF1B5CF4A}" type="slidenum">
              <a:rPr lang="fr-FR" smtClean="0"/>
              <a:t>8</a:t>
            </a:fld>
            <a:endParaRPr lang="fr-FR" dirty="0"/>
          </a:p>
        </p:txBody>
      </p:sp>
      <p:sp>
        <p:nvSpPr>
          <p:cNvPr id="5" name="Rectangle 4"/>
          <p:cNvSpPr/>
          <p:nvPr/>
        </p:nvSpPr>
        <p:spPr>
          <a:xfrm>
            <a:off x="0" y="3"/>
            <a:ext cx="12192000" cy="705395"/>
          </a:xfrm>
          <a:prstGeom prst="rect">
            <a:avLst/>
          </a:prstGeom>
          <a:solidFill>
            <a:srgbClr val="3EA5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800" b="1" dirty="0">
              <a:solidFill>
                <a:schemeClr val="bg1"/>
              </a:solidFill>
              <a:latin typeface="Gotham Black" pitchFamily="50" charset="0"/>
            </a:endParaRPr>
          </a:p>
        </p:txBody>
      </p:sp>
      <p:sp>
        <p:nvSpPr>
          <p:cNvPr id="6" name="ZoneTexte 5"/>
          <p:cNvSpPr txBox="1"/>
          <p:nvPr/>
        </p:nvSpPr>
        <p:spPr>
          <a:xfrm>
            <a:off x="0" y="129653"/>
            <a:ext cx="12192000" cy="523220"/>
          </a:xfrm>
          <a:prstGeom prst="rect">
            <a:avLst/>
          </a:prstGeom>
          <a:noFill/>
        </p:spPr>
        <p:txBody>
          <a:bodyPr wrap="square" rtlCol="0">
            <a:spAutoFit/>
          </a:bodyPr>
          <a:lstStyle/>
          <a:p>
            <a:pPr algn="ctr"/>
            <a:r>
              <a:rPr lang="fr-FR" sz="2800" b="1" dirty="0">
                <a:solidFill>
                  <a:schemeClr val="bg1"/>
                </a:solidFill>
                <a:latin typeface="Rockwell" panose="02060603020205020403" pitchFamily="18" charset="0"/>
              </a:rPr>
              <a:t>5 conseils de posture face à des vents contraires</a:t>
            </a:r>
          </a:p>
        </p:txBody>
      </p:sp>
      <p:sp>
        <p:nvSpPr>
          <p:cNvPr id="3" name="ZoneTexte 2">
            <a:extLst>
              <a:ext uri="{FF2B5EF4-FFF2-40B4-BE49-F238E27FC236}">
                <a16:creationId xmlns:a16="http://schemas.microsoft.com/office/drawing/2014/main" id="{1BD9ED4C-59DF-5FE7-12F5-CBDA64B2CC96}"/>
              </a:ext>
            </a:extLst>
          </p:cNvPr>
          <p:cNvSpPr txBox="1"/>
          <p:nvPr/>
        </p:nvSpPr>
        <p:spPr>
          <a:xfrm>
            <a:off x="239283" y="705399"/>
            <a:ext cx="11451364" cy="5880969"/>
          </a:xfrm>
          <a:prstGeom prst="rect">
            <a:avLst/>
          </a:prstGeom>
          <a:noFill/>
        </p:spPr>
        <p:txBody>
          <a:bodyPr wrap="square">
            <a:spAutoFit/>
          </a:bodyPr>
          <a:lstStyle/>
          <a:p>
            <a:pPr fontAlgn="base"/>
            <a:r>
              <a:rPr lang="fr-FR" sz="1900" b="1" dirty="0">
                <a:solidFill>
                  <a:srgbClr val="3EA5B1"/>
                </a:solidFill>
                <a:latin typeface="Rockwell" panose="02060603020205020403" pitchFamily="18" charset="0"/>
              </a:rPr>
              <a:t>Précisez votre vocabulaire</a:t>
            </a:r>
          </a:p>
          <a:p>
            <a:pPr fontAlgn="base"/>
            <a:r>
              <a:rPr lang="fr-FR" sz="1900" dirty="0">
                <a:latin typeface="Rockwell" panose="02060603020205020403" pitchFamily="18" charset="0"/>
              </a:rPr>
              <a:t>Choisissez des mots qui ne crispent pas les débats (ex : « </a:t>
            </a:r>
            <a:r>
              <a:rPr lang="fr-FR" sz="1900" i="1" dirty="0">
                <a:latin typeface="Rockwell" panose="02060603020205020403" pitchFamily="18" charset="0"/>
              </a:rPr>
              <a:t>contrainte</a:t>
            </a:r>
            <a:r>
              <a:rPr lang="fr-FR" sz="1900" dirty="0">
                <a:latin typeface="Rockwell" panose="02060603020205020403" pitchFamily="18" charset="0"/>
              </a:rPr>
              <a:t> » « </a:t>
            </a:r>
            <a:r>
              <a:rPr lang="fr-FR" sz="1900" i="1" dirty="0">
                <a:latin typeface="Rockwell" panose="02060603020205020403" pitchFamily="18" charset="0"/>
              </a:rPr>
              <a:t>coercitif</a:t>
            </a:r>
            <a:r>
              <a:rPr lang="fr-FR" sz="1900" dirty="0">
                <a:latin typeface="Rockwell" panose="02060603020205020403" pitchFamily="18" charset="0"/>
              </a:rPr>
              <a:t> » ) parler plutôt de « </a:t>
            </a:r>
            <a:r>
              <a:rPr lang="fr-FR" sz="1900" i="1" dirty="0">
                <a:latin typeface="Rockwell" panose="02060603020205020403" pitchFamily="18" charset="0"/>
              </a:rPr>
              <a:t>principe d’équité territoriale »; « répondre aux besoins de la population » </a:t>
            </a:r>
            <a:endParaRPr lang="fr-FR" sz="1900" dirty="0">
              <a:latin typeface="Rockwell" panose="02060603020205020403" pitchFamily="18" charset="0"/>
            </a:endParaRPr>
          </a:p>
          <a:p>
            <a:pPr fontAlgn="base"/>
            <a:r>
              <a:rPr lang="fr-FR" sz="1900" b="1" dirty="0">
                <a:solidFill>
                  <a:srgbClr val="3EA5B1"/>
                </a:solidFill>
                <a:latin typeface="Rockwell" panose="02060603020205020403" pitchFamily="18" charset="0"/>
              </a:rPr>
              <a:t>Anticipez</a:t>
            </a:r>
          </a:p>
          <a:p>
            <a:pPr fontAlgn="base"/>
            <a:r>
              <a:rPr lang="fr-FR" sz="1900" dirty="0">
                <a:latin typeface="Rockwell" panose="02060603020205020403" pitchFamily="18" charset="0"/>
              </a:rPr>
              <a:t>Osez expliciter ce que votre auditoire pense vraiment. Par exemple : «</a:t>
            </a:r>
            <a:r>
              <a:rPr lang="fr-FR" sz="1900" i="1" dirty="0">
                <a:latin typeface="Rockwell" panose="02060603020205020403" pitchFamily="18" charset="0"/>
              </a:rPr>
              <a:t> Je sais que certains d’entre vous ne sont pas favorables à cette mesure ».</a:t>
            </a:r>
          </a:p>
          <a:p>
            <a:pPr fontAlgn="base"/>
            <a:r>
              <a:rPr lang="fr-FR" sz="1900" b="1" dirty="0">
                <a:solidFill>
                  <a:srgbClr val="3EA5B1"/>
                </a:solidFill>
                <a:highlight>
                  <a:srgbClr val="FFFFFF"/>
                </a:highlight>
                <a:latin typeface="Rockwell" panose="02060603020205020403" pitchFamily="18" charset="0"/>
              </a:rPr>
              <a:t>Prenez de la hauteur, mais pas trop!</a:t>
            </a:r>
          </a:p>
          <a:p>
            <a:pPr lvl="0">
              <a:lnSpc>
                <a:spcPct val="105000"/>
              </a:lnSpc>
              <a:spcAft>
                <a:spcPts val="1000"/>
              </a:spcAft>
            </a:pPr>
            <a:r>
              <a:rPr lang="fr-FR" sz="1900" dirty="0">
                <a:latin typeface="Rockwell" panose="02060603020205020403" pitchFamily="18" charset="0"/>
              </a:rPr>
              <a:t>Veillez à ce que la description des problèmes ou l’élaboration de solutions intègrent le point de vue des usagers et des patients </a:t>
            </a:r>
            <a:r>
              <a:rPr lang="fr-FR" sz="1900" i="1" dirty="0">
                <a:latin typeface="Rockwell" panose="02060603020205020403" pitchFamily="18" charset="0"/>
              </a:rPr>
              <a:t>en général</a:t>
            </a:r>
            <a:r>
              <a:rPr lang="fr-FR" sz="1900" dirty="0">
                <a:latin typeface="Rockwell" panose="02060603020205020403" pitchFamily="18" charset="0"/>
              </a:rPr>
              <a:t>, en évitant de devenir trop spécifique par rapport à un groupe de patients ou d’usagers </a:t>
            </a:r>
            <a:r>
              <a:rPr lang="fr-FR" sz="1900" i="1" dirty="0">
                <a:latin typeface="Rockwell" panose="02060603020205020403" pitchFamily="18" charset="0"/>
              </a:rPr>
              <a:t>en particulier. </a:t>
            </a:r>
          </a:p>
          <a:p>
            <a:pPr lvl="0">
              <a:lnSpc>
                <a:spcPct val="105000"/>
              </a:lnSpc>
              <a:spcAft>
                <a:spcPts val="1000"/>
              </a:spcAft>
            </a:pPr>
            <a:r>
              <a:rPr lang="fr-FR" sz="1900" b="1" dirty="0">
                <a:solidFill>
                  <a:srgbClr val="3EA5B1"/>
                </a:solidFill>
                <a:highlight>
                  <a:srgbClr val="FFFFFF"/>
                </a:highlight>
                <a:latin typeface="Rockwell" panose="02060603020205020403" pitchFamily="18" charset="0"/>
              </a:rPr>
              <a:t>Restez objectif tout en faisant preuve d’esprit critique                                                                                                                                   </a:t>
            </a:r>
            <a:r>
              <a:rPr lang="fr-FR" dirty="0">
                <a:highlight>
                  <a:srgbClr val="FFFFFF"/>
                </a:highlight>
                <a:latin typeface="Rockwell" panose="02060603020205020403" pitchFamily="18" charset="0"/>
              </a:rPr>
              <a:t>Privilégiez les faits étayés aux opinions : la description de problèmes documentés, de situations type que vous connaissez bien. Pointez ce qui à votre connaissance a fonctionné ou dysfonctionné dans les dispositifs/solutions envisagées.</a:t>
            </a:r>
          </a:p>
          <a:p>
            <a:pPr lvl="0">
              <a:lnSpc>
                <a:spcPct val="105000"/>
              </a:lnSpc>
              <a:spcAft>
                <a:spcPts val="1000"/>
              </a:spcAft>
            </a:pPr>
            <a:r>
              <a:rPr lang="fr-FR" sz="1900" b="1" i="1" dirty="0" err="1">
                <a:solidFill>
                  <a:srgbClr val="3EA5B1"/>
                </a:solidFill>
                <a:latin typeface="Rockwell" panose="02060603020205020403" pitchFamily="18" charset="0"/>
              </a:rPr>
              <a:t>Think</a:t>
            </a:r>
            <a:r>
              <a:rPr lang="fr-FR" sz="1900" b="1" i="1" dirty="0">
                <a:solidFill>
                  <a:srgbClr val="3EA5B1"/>
                </a:solidFill>
                <a:latin typeface="Rockwell" panose="02060603020205020403" pitchFamily="18" charset="0"/>
              </a:rPr>
              <a:t> global but </a:t>
            </a:r>
            <a:r>
              <a:rPr lang="fr-FR" sz="1900" b="1" i="1" dirty="0" err="1">
                <a:solidFill>
                  <a:srgbClr val="3EA5B1"/>
                </a:solidFill>
                <a:latin typeface="Rockwell" panose="02060603020205020403" pitchFamily="18" charset="0"/>
              </a:rPr>
              <a:t>make</a:t>
            </a:r>
            <a:r>
              <a:rPr lang="fr-FR" sz="1900" b="1" i="1" dirty="0">
                <a:solidFill>
                  <a:srgbClr val="3EA5B1"/>
                </a:solidFill>
                <a:latin typeface="Rockwell" panose="02060603020205020403" pitchFamily="18" charset="0"/>
              </a:rPr>
              <a:t> local</a:t>
            </a:r>
          </a:p>
          <a:p>
            <a:pPr lvl="0">
              <a:lnSpc>
                <a:spcPct val="105000"/>
              </a:lnSpc>
              <a:spcAft>
                <a:spcPts val="1000"/>
              </a:spcAft>
            </a:pPr>
            <a:r>
              <a:rPr lang="fr-FR" dirty="0">
                <a:highlight>
                  <a:srgbClr val="FFFFFF"/>
                </a:highlight>
                <a:latin typeface="Rockwell" panose="02060603020205020403" pitchFamily="18" charset="0"/>
              </a:rPr>
              <a:t>Le cadre de la concertation impose de discuter autour de solutions, dispositifs territoriaux. Dans les échanges, il faut veiller à ce que l’élaboration de ces dispositifs soit adapté aux réalités particulières d’un territoire donné </a:t>
            </a:r>
            <a:r>
              <a:rPr lang="fr-FR" i="1" dirty="0">
                <a:highlight>
                  <a:srgbClr val="FFFFFF"/>
                </a:highlight>
                <a:latin typeface="Rockwell" panose="02060603020205020403" pitchFamily="18" charset="0"/>
              </a:rPr>
              <a:t>tout en s’assurant </a:t>
            </a:r>
            <a:r>
              <a:rPr lang="fr-FR" dirty="0">
                <a:highlight>
                  <a:srgbClr val="FFFFFF"/>
                </a:highlight>
                <a:latin typeface="Rockwell" panose="02060603020205020403" pitchFamily="18" charset="0"/>
              </a:rPr>
              <a:t>qu’ils respectent les grands principes que nous défendons.</a:t>
            </a:r>
          </a:p>
        </p:txBody>
      </p:sp>
    </p:spTree>
    <p:extLst>
      <p:ext uri="{BB962C8B-B14F-4D97-AF65-F5344CB8AC3E}">
        <p14:creationId xmlns:p14="http://schemas.microsoft.com/office/powerpoint/2010/main" val="919559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a:xfrm>
            <a:off x="8610600" y="6356354"/>
            <a:ext cx="2743200" cy="365125"/>
          </a:xfrm>
        </p:spPr>
        <p:txBody>
          <a:bodyPr/>
          <a:lstStyle/>
          <a:p>
            <a:fld id="{C4C2FF6E-5044-4C4A-8301-E54DF1B5CF4A}" type="slidenum">
              <a:rPr lang="fr-FR" smtClean="0"/>
              <a:t>9</a:t>
            </a:fld>
            <a:endParaRPr lang="fr-FR" dirty="0"/>
          </a:p>
        </p:txBody>
      </p:sp>
      <p:sp>
        <p:nvSpPr>
          <p:cNvPr id="5" name="Rectangle 4"/>
          <p:cNvSpPr/>
          <p:nvPr/>
        </p:nvSpPr>
        <p:spPr>
          <a:xfrm>
            <a:off x="0" y="3"/>
            <a:ext cx="12192000" cy="705395"/>
          </a:xfrm>
          <a:prstGeom prst="rect">
            <a:avLst/>
          </a:prstGeom>
          <a:solidFill>
            <a:srgbClr val="3EA5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800" b="1" dirty="0">
              <a:solidFill>
                <a:schemeClr val="bg1"/>
              </a:solidFill>
              <a:latin typeface="Gotham Black" pitchFamily="50" charset="0"/>
            </a:endParaRPr>
          </a:p>
        </p:txBody>
      </p:sp>
      <p:sp>
        <p:nvSpPr>
          <p:cNvPr id="6" name="ZoneTexte 5"/>
          <p:cNvSpPr txBox="1"/>
          <p:nvPr/>
        </p:nvSpPr>
        <p:spPr>
          <a:xfrm>
            <a:off x="0" y="129653"/>
            <a:ext cx="12192000" cy="523220"/>
          </a:xfrm>
          <a:prstGeom prst="rect">
            <a:avLst/>
          </a:prstGeom>
          <a:noFill/>
        </p:spPr>
        <p:txBody>
          <a:bodyPr wrap="square" rtlCol="0">
            <a:spAutoFit/>
          </a:bodyPr>
          <a:lstStyle/>
          <a:p>
            <a:pPr algn="ctr"/>
            <a:r>
              <a:rPr lang="fr-FR" sz="2800" b="1" dirty="0">
                <a:solidFill>
                  <a:schemeClr val="bg1"/>
                </a:solidFill>
                <a:latin typeface="Rockwell" panose="02060603020205020403" pitchFamily="18" charset="0"/>
              </a:rPr>
              <a:t>5 points de vigilance à garder en tête pour cette concertation </a:t>
            </a:r>
          </a:p>
        </p:txBody>
      </p:sp>
      <p:sp>
        <p:nvSpPr>
          <p:cNvPr id="7" name="ZoneTexte 6">
            <a:extLst>
              <a:ext uri="{FF2B5EF4-FFF2-40B4-BE49-F238E27FC236}">
                <a16:creationId xmlns:a16="http://schemas.microsoft.com/office/drawing/2014/main" id="{0705DD59-D8F7-A46E-2585-34F3BE8CD8C2}"/>
              </a:ext>
            </a:extLst>
          </p:cNvPr>
          <p:cNvSpPr txBox="1"/>
          <p:nvPr/>
        </p:nvSpPr>
        <p:spPr>
          <a:xfrm>
            <a:off x="508000" y="1189925"/>
            <a:ext cx="11079480" cy="5062924"/>
          </a:xfrm>
          <a:prstGeom prst="rect">
            <a:avLst/>
          </a:prstGeom>
          <a:noFill/>
        </p:spPr>
        <p:txBody>
          <a:bodyPr wrap="square">
            <a:spAutoFit/>
          </a:bodyPr>
          <a:lstStyle/>
          <a:p>
            <a:pPr marL="342900" lvl="0" indent="-342900" algn="just">
              <a:buSzPts val="1600"/>
              <a:buFont typeface="+mj-lt"/>
              <a:buAutoNum type="arabicPeriod"/>
            </a:pPr>
            <a:r>
              <a:rPr lang="fr-FR" sz="1900" dirty="0">
                <a:effectLst/>
                <a:latin typeface="Rockwell" panose="02060603020205020403" pitchFamily="18" charset="0"/>
                <a:ea typeface="Times New Roman" panose="02020603050405020304" pitchFamily="18" charset="0"/>
                <a:cs typeface="Calibri" panose="020F0502020204030204" pitchFamily="34" charset="0"/>
              </a:rPr>
              <a:t>La démocratie en santé n’est pas citée une seule fois dans le discours de lancement du CNR par le ministre. Nous avons donc des préoccupations sur la </a:t>
            </a:r>
            <a:r>
              <a:rPr lang="fr-FR" sz="1900" b="1" dirty="0">
                <a:solidFill>
                  <a:srgbClr val="3EA5B1"/>
                </a:solidFill>
                <a:effectLst/>
                <a:latin typeface="Rockwell" panose="02060603020205020403" pitchFamily="18" charset="0"/>
                <a:ea typeface="Times New Roman" panose="02020603050405020304" pitchFamily="18" charset="0"/>
                <a:cs typeface="Calibri" panose="020F0502020204030204" pitchFamily="34" charset="0"/>
              </a:rPr>
              <a:t>l’engagement des autorités politiques et sanitaires</a:t>
            </a:r>
            <a:r>
              <a:rPr lang="fr-FR" sz="1900" dirty="0">
                <a:solidFill>
                  <a:srgbClr val="3EA5B1"/>
                </a:solidFill>
                <a:effectLst/>
                <a:latin typeface="Rockwell" panose="02060603020205020403" pitchFamily="18" charset="0"/>
                <a:ea typeface="Times New Roman" panose="02020603050405020304" pitchFamily="18" charset="0"/>
                <a:cs typeface="Calibri" panose="020F0502020204030204" pitchFamily="34" charset="0"/>
              </a:rPr>
              <a:t> </a:t>
            </a:r>
            <a:r>
              <a:rPr lang="fr-FR" sz="1900" dirty="0">
                <a:effectLst/>
                <a:latin typeface="Rockwell" panose="02060603020205020403" pitchFamily="18" charset="0"/>
                <a:ea typeface="Times New Roman" panose="02020603050405020304" pitchFamily="18" charset="0"/>
                <a:cs typeface="Calibri" panose="020F0502020204030204" pitchFamily="34" charset="0"/>
              </a:rPr>
              <a:t>à faire vivre pleinement la démocratie en santé. La crise du Covid a été révélatrice à cet égard </a:t>
            </a:r>
          </a:p>
          <a:p>
            <a:pPr marL="342900" lvl="0" indent="-342900" algn="just">
              <a:buSzPts val="1600"/>
              <a:buFont typeface="+mj-lt"/>
              <a:buAutoNum type="arabicPeriod"/>
            </a:pPr>
            <a:r>
              <a:rPr lang="fr-FR" sz="1900" dirty="0">
                <a:solidFill>
                  <a:srgbClr val="000000"/>
                </a:solidFill>
                <a:latin typeface="Rockwell" panose="02060603020205020403" pitchFamily="18" charset="0"/>
                <a:ea typeface="Calibri" panose="020F0502020204030204" pitchFamily="34" charset="0"/>
                <a:cs typeface="Calibri" panose="020F0502020204030204" pitchFamily="34" charset="0"/>
              </a:rPr>
              <a:t>I</a:t>
            </a:r>
            <a:r>
              <a:rPr lang="fr-FR" sz="1900" dirty="0">
                <a:solidFill>
                  <a:srgbClr val="000000"/>
                </a:solidFill>
                <a:effectLst/>
                <a:latin typeface="Rockwell" panose="02060603020205020403" pitchFamily="18" charset="0"/>
                <a:ea typeface="Calibri" panose="020F0502020204030204" pitchFamily="34" charset="0"/>
                <a:cs typeface="Calibri" panose="020F0502020204030204" pitchFamily="34" charset="0"/>
              </a:rPr>
              <a:t>l faudra être vigilant à ce que la phase de co-construction puisse influer sur les décisions publiques finales, et que les associations d’usagers </a:t>
            </a:r>
            <a:r>
              <a:rPr lang="fr-FR" sz="1900" b="1" dirty="0">
                <a:solidFill>
                  <a:srgbClr val="3EA5B1"/>
                </a:solidFill>
                <a:effectLst/>
                <a:latin typeface="Rockwell" panose="02060603020205020403" pitchFamily="18" charset="0"/>
                <a:ea typeface="Calibri" panose="020F0502020204030204" pitchFamily="34" charset="0"/>
                <a:cs typeface="Calibri" panose="020F0502020204030204" pitchFamily="34" charset="0"/>
              </a:rPr>
              <a:t>puissent faire changer la trajectoire des politiques publiques de santé.</a:t>
            </a:r>
            <a:endParaRPr lang="fr-FR" sz="1900" dirty="0">
              <a:solidFill>
                <a:srgbClr val="3EA5B1"/>
              </a:solidFill>
              <a:effectLst/>
              <a:latin typeface="Rockwell" panose="02060603020205020403" pitchFamily="18" charset="0"/>
              <a:ea typeface="Calibri" panose="020F0502020204030204" pitchFamily="34" charset="0"/>
            </a:endParaRPr>
          </a:p>
          <a:p>
            <a:pPr marL="342900" lvl="0" indent="-342900" algn="just">
              <a:buSzPts val="1600"/>
              <a:buFont typeface="+mj-lt"/>
              <a:buAutoNum type="arabicPeriod"/>
            </a:pPr>
            <a:r>
              <a:rPr lang="fr-FR" sz="1900" dirty="0">
                <a:effectLst/>
                <a:latin typeface="Rockwell" panose="02060603020205020403" pitchFamily="18" charset="0"/>
                <a:ea typeface="Times New Roman" panose="02020603050405020304" pitchFamily="18" charset="0"/>
                <a:cs typeface="Calibri" panose="020F0502020204030204" pitchFamily="34" charset="0"/>
              </a:rPr>
              <a:t>La nécessaire évolution de la relation « soignant/soigné ». L</a:t>
            </a:r>
            <a:r>
              <a:rPr lang="fr-FR" sz="1900" dirty="0">
                <a:effectLst/>
                <a:latin typeface="Rockwell" panose="02060603020205020403" pitchFamily="18" charset="0"/>
                <a:ea typeface="Calibri" panose="020F0502020204030204" pitchFamily="34" charset="0"/>
                <a:cs typeface="Calibri" panose="020F0502020204030204" pitchFamily="34" charset="0"/>
              </a:rPr>
              <a:t>’usager est invité par le ministre à être </a:t>
            </a:r>
            <a:r>
              <a:rPr lang="fr-FR" sz="1900" b="1" dirty="0">
                <a:solidFill>
                  <a:srgbClr val="3EA5B1"/>
                </a:solidFill>
                <a:effectLst/>
                <a:latin typeface="Rockwell" panose="02060603020205020403" pitchFamily="18" charset="0"/>
                <a:ea typeface="Calibri" panose="020F0502020204030204" pitchFamily="34" charset="0"/>
                <a:cs typeface="Calibri" panose="020F0502020204030204" pitchFamily="34" charset="0"/>
              </a:rPr>
              <a:t>acteur de sa santé</a:t>
            </a:r>
            <a:r>
              <a:rPr lang="fr-FR" sz="1900" dirty="0">
                <a:solidFill>
                  <a:srgbClr val="3EA5B1"/>
                </a:solidFill>
                <a:effectLst/>
                <a:latin typeface="Rockwell" panose="02060603020205020403" pitchFamily="18" charset="0"/>
                <a:ea typeface="Calibri" panose="020F0502020204030204" pitchFamily="34" charset="0"/>
                <a:cs typeface="Calibri" panose="020F0502020204030204" pitchFamily="34" charset="0"/>
              </a:rPr>
              <a:t> </a:t>
            </a:r>
            <a:r>
              <a:rPr lang="fr-FR" sz="1900" dirty="0">
                <a:effectLst/>
                <a:latin typeface="Rockwell" panose="02060603020205020403" pitchFamily="18" charset="0"/>
                <a:ea typeface="Calibri" panose="020F0502020204030204" pitchFamily="34" charset="0"/>
                <a:cs typeface="Calibri" panose="020F0502020204030204" pitchFamily="34" charset="0"/>
              </a:rPr>
              <a:t>à tout âge et à bien « gérer » son capital : mais la santé n’est pas une auto-entreprise !</a:t>
            </a:r>
            <a:endParaRPr lang="fr-FR" sz="1900" dirty="0">
              <a:effectLst/>
              <a:latin typeface="Rockwell" panose="02060603020205020403" pitchFamily="18" charset="0"/>
              <a:ea typeface="Calibri" panose="020F0502020204030204" pitchFamily="34" charset="0"/>
            </a:endParaRPr>
          </a:p>
          <a:p>
            <a:pPr marL="342900" lvl="0" indent="-342900" algn="just">
              <a:buSzPts val="1600"/>
              <a:buFont typeface="+mj-lt"/>
              <a:buAutoNum type="arabicPeriod"/>
            </a:pPr>
            <a:r>
              <a:rPr lang="fr-FR" sz="1900" dirty="0">
                <a:effectLst/>
                <a:latin typeface="Rockwell" panose="02060603020205020403" pitchFamily="18" charset="0"/>
                <a:ea typeface="Calibri" panose="020F0502020204030204" pitchFamily="34" charset="0"/>
                <a:cs typeface="Calibri" panose="020F0502020204030204" pitchFamily="34" charset="0"/>
              </a:rPr>
              <a:t>L’idée que les solutions de régulation ne </a:t>
            </a:r>
            <a:r>
              <a:rPr lang="fr-FR" sz="1900" i="1" dirty="0">
                <a:effectLst/>
                <a:latin typeface="Rockwell" panose="02060603020205020403" pitchFamily="18" charset="0"/>
                <a:ea typeface="Calibri" panose="020F0502020204030204" pitchFamily="34" charset="0"/>
                <a:cs typeface="Calibri" panose="020F0502020204030204" pitchFamily="34" charset="0"/>
              </a:rPr>
              <a:t>« marcheraient pas » </a:t>
            </a:r>
            <a:r>
              <a:rPr lang="fr-FR" sz="1900" dirty="0">
                <a:effectLst/>
                <a:latin typeface="Rockwell" panose="02060603020205020403" pitchFamily="18" charset="0"/>
                <a:ea typeface="Calibri" panose="020F0502020204030204" pitchFamily="34" charset="0"/>
                <a:cs typeface="Calibri" panose="020F0502020204030204" pitchFamily="34" charset="0"/>
              </a:rPr>
              <a:t>et seraient donc à exclure d’emblée du champ des discussions. </a:t>
            </a:r>
            <a:r>
              <a:rPr lang="fr-FR" sz="1900" b="1" dirty="0">
                <a:solidFill>
                  <a:srgbClr val="3EA5B1"/>
                </a:solidFill>
                <a:effectLst/>
                <a:latin typeface="Rockwell" panose="02060603020205020403" pitchFamily="18" charset="0"/>
                <a:ea typeface="Calibri" panose="020F0502020204030204" pitchFamily="34" charset="0"/>
                <a:cs typeface="Calibri" panose="020F0502020204030204" pitchFamily="34" charset="0"/>
              </a:rPr>
              <a:t>Les rapports successifs ont montré que l’incitation seule ne fonctionne pas non plus</a:t>
            </a:r>
            <a:r>
              <a:rPr lang="fr-FR" sz="1900" dirty="0">
                <a:solidFill>
                  <a:srgbClr val="3EA5B1"/>
                </a:solidFill>
                <a:effectLst/>
                <a:latin typeface="Rockwell" panose="02060603020205020403" pitchFamily="18" charset="0"/>
                <a:ea typeface="Calibri" panose="020F0502020204030204" pitchFamily="34" charset="0"/>
                <a:cs typeface="Calibri" panose="020F0502020204030204" pitchFamily="34" charset="0"/>
              </a:rPr>
              <a:t> ! </a:t>
            </a:r>
            <a:r>
              <a:rPr lang="fr-FR" sz="1900" dirty="0">
                <a:effectLst/>
                <a:latin typeface="Rockwell" panose="02060603020205020403" pitchFamily="18" charset="0"/>
                <a:ea typeface="Calibri" panose="020F0502020204030204" pitchFamily="34" charset="0"/>
                <a:cs typeface="Calibri" panose="020F0502020204030204" pitchFamily="34" charset="0"/>
              </a:rPr>
              <a:t>Sans </a:t>
            </a:r>
            <a:r>
              <a:rPr lang="fr-FR" sz="1900" dirty="0">
                <a:latin typeface="Rockwell" panose="02060603020205020403" pitchFamily="18" charset="0"/>
                <a:ea typeface="Calibri" panose="020F0502020204030204" pitchFamily="34" charset="0"/>
                <a:cs typeface="Calibri" panose="020F0502020204030204" pitchFamily="34" charset="0"/>
              </a:rPr>
              <a:t>idéologie a priori, n</a:t>
            </a:r>
            <a:r>
              <a:rPr lang="fr-FR" sz="1900" dirty="0">
                <a:effectLst/>
                <a:latin typeface="Rockwell" panose="02060603020205020403" pitchFamily="18" charset="0"/>
                <a:ea typeface="Calibri" panose="020F0502020204030204" pitchFamily="34" charset="0"/>
                <a:cs typeface="Calibri" panose="020F0502020204030204" pitchFamily="34" charset="0"/>
              </a:rPr>
              <a:t>ous sommes en faveur de la combinaison de leviers incitatifs et d’autres plus contraignants </a:t>
            </a:r>
            <a:r>
              <a:rPr lang="fr-FR" sz="1900" dirty="0">
                <a:latin typeface="Rockwell" panose="02060603020205020403" pitchFamily="18" charset="0"/>
                <a:ea typeface="Calibri" panose="020F0502020204030204" pitchFamily="34" charset="0"/>
                <a:cs typeface="Calibri" panose="020F0502020204030204" pitchFamily="34" charset="0"/>
              </a:rPr>
              <a:t>dans un souci d’efficacité.</a:t>
            </a:r>
            <a:endParaRPr lang="fr-FR" sz="1900" dirty="0">
              <a:effectLst/>
              <a:latin typeface="Rockwell" panose="02060603020205020403" pitchFamily="18" charset="0"/>
              <a:ea typeface="Calibri" panose="020F0502020204030204" pitchFamily="34" charset="0"/>
            </a:endParaRPr>
          </a:p>
          <a:p>
            <a:pPr marL="342900" lvl="0" indent="-342900" algn="just">
              <a:buSzPts val="1600"/>
              <a:buFont typeface="+mj-lt"/>
              <a:buAutoNum type="arabicPeriod"/>
            </a:pPr>
            <a:r>
              <a:rPr lang="fr-FR" sz="1900" dirty="0">
                <a:effectLst/>
                <a:latin typeface="Rockwell" panose="02060603020205020403" pitchFamily="18" charset="0"/>
                <a:ea typeface="Calibri" panose="020F0502020204030204" pitchFamily="34" charset="0"/>
                <a:cs typeface="Calibri" panose="020F0502020204030204" pitchFamily="34" charset="0"/>
              </a:rPr>
              <a:t>L’idée que le diagnostic serait posé et qu’il s’agit « seulement » de passer à l’action locale </a:t>
            </a:r>
            <a:r>
              <a:rPr lang="fr-FR" sz="1900" dirty="0">
                <a:latin typeface="Rockwell" panose="02060603020205020403" pitchFamily="18" charset="0"/>
                <a:ea typeface="Calibri" panose="020F0502020204030204" pitchFamily="34" charset="0"/>
                <a:cs typeface="Calibri" panose="020F0502020204030204" pitchFamily="34" charset="0"/>
              </a:rPr>
              <a:t>: </a:t>
            </a:r>
            <a:r>
              <a:rPr lang="fr-FR" sz="1900" b="1" dirty="0">
                <a:solidFill>
                  <a:srgbClr val="3EA5B1"/>
                </a:solidFill>
                <a:latin typeface="Rockwell" panose="02060603020205020403" pitchFamily="18" charset="0"/>
                <a:cs typeface="Calibri" panose="020F0502020204030204" pitchFamily="34" charset="0"/>
              </a:rPr>
              <a:t>mais les usagers ont-ils été associés au diagnostic? </a:t>
            </a:r>
            <a:r>
              <a:rPr lang="fr-FR" sz="1900" b="1" dirty="0">
                <a:solidFill>
                  <a:srgbClr val="3EA5B1"/>
                </a:solidFill>
                <a:latin typeface="Rockwell" panose="02060603020205020403" pitchFamily="18" charset="0"/>
                <a:ea typeface="Calibri" panose="020F0502020204030204" pitchFamily="34" charset="0"/>
                <a:cs typeface="Calibri" panose="020F0502020204030204" pitchFamily="34" charset="0"/>
              </a:rPr>
              <a:t>Comment les solutions envisagées vont s’articuler avec plan national? Avec les projets régionaux de santé en construction? </a:t>
            </a:r>
            <a:endParaRPr lang="fr-FR" sz="1900" dirty="0">
              <a:solidFill>
                <a:srgbClr val="3EA5B1"/>
              </a:solidFill>
              <a:effectLst/>
              <a:latin typeface="Rockwell" panose="02060603020205020403" pitchFamily="18" charset="0"/>
              <a:ea typeface="Calibri" panose="020F0502020204030204" pitchFamily="34" charset="0"/>
            </a:endParaRPr>
          </a:p>
        </p:txBody>
      </p:sp>
    </p:spTree>
    <p:extLst>
      <p:ext uri="{BB962C8B-B14F-4D97-AF65-F5344CB8AC3E}">
        <p14:creationId xmlns:p14="http://schemas.microsoft.com/office/powerpoint/2010/main" val="1708565456"/>
      </p:ext>
    </p:extLst>
  </p:cSld>
  <p:clrMapOvr>
    <a:masterClrMapping/>
  </p:clrMapOvr>
</p:sld>
</file>

<file path=ppt/theme/theme1.xml><?xml version="1.0" encoding="utf-8"?>
<a:theme xmlns:a="http://schemas.openxmlformats.org/drawingml/2006/main" name="Conception personnalisé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Conception personnalisé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FAS">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hèmeFAS" id="{3F6E12BB-7702-4C27-9574-431B969B85E1}" vid="{6900889B-4EDC-4841-A356-F17A3B452982}"/>
    </a:ext>
  </a:extLst>
</a:theme>
</file>

<file path=ppt/theme/theme4.xml><?xml version="1.0" encoding="utf-8"?>
<a:theme xmlns:a="http://schemas.openxmlformats.org/drawingml/2006/main" name="2_Conception personnalisé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3_Conception personnalisé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5408</TotalTime>
  <Words>3562</Words>
  <Application>Microsoft Office PowerPoint</Application>
  <PresentationFormat>Grand écran</PresentationFormat>
  <Paragraphs>262</Paragraphs>
  <Slides>22</Slides>
  <Notes>0</Notes>
  <HiddenSlides>0</HiddenSlides>
  <MMClips>0</MMClips>
  <ScaleCrop>false</ScaleCrop>
  <HeadingPairs>
    <vt:vector size="6" baseType="variant">
      <vt:variant>
        <vt:lpstr>Polices utilisées</vt:lpstr>
      </vt:variant>
      <vt:variant>
        <vt:i4>9</vt:i4>
      </vt:variant>
      <vt:variant>
        <vt:lpstr>Thème</vt:lpstr>
      </vt:variant>
      <vt:variant>
        <vt:i4>5</vt:i4>
      </vt:variant>
      <vt:variant>
        <vt:lpstr>Titres des diapositives</vt:lpstr>
      </vt:variant>
      <vt:variant>
        <vt:i4>22</vt:i4>
      </vt:variant>
    </vt:vector>
  </HeadingPairs>
  <TitlesOfParts>
    <vt:vector size="36" baseType="lpstr">
      <vt:lpstr>-apple-system</vt:lpstr>
      <vt:lpstr>Arial</vt:lpstr>
      <vt:lpstr>Calibri</vt:lpstr>
      <vt:lpstr>Calibri Light</vt:lpstr>
      <vt:lpstr>Courier New</vt:lpstr>
      <vt:lpstr>Gotham Black</vt:lpstr>
      <vt:lpstr>HelveticaNeueLT Std Lt</vt:lpstr>
      <vt:lpstr>Rockwell</vt:lpstr>
      <vt:lpstr>Wingdings</vt:lpstr>
      <vt:lpstr>Conception personnalisée</vt:lpstr>
      <vt:lpstr>1_Conception personnalisée</vt:lpstr>
      <vt:lpstr>ThèmeFAS</vt:lpstr>
      <vt:lpstr>2_Conception personnalisée</vt:lpstr>
      <vt:lpstr>3_Conception personnalisée</vt:lpstr>
      <vt:lpstr>Présentation PowerPoint</vt:lpstr>
      <vt:lpstr>Présentation PowerPoint</vt:lpstr>
      <vt:lpstr>  Tout savoir sur le CNR en 3 diapos   </vt:lpstr>
      <vt:lpstr>Présentation PowerPoint</vt:lpstr>
      <vt:lpstr>Présentation PowerPoint</vt:lpstr>
      <vt:lpstr>Présentation PowerPoint</vt:lpstr>
      <vt:lpstr>Aide à la navigation par temps agité   </vt:lpstr>
      <vt:lpstr>Présentation PowerPoint</vt:lpstr>
      <vt:lpstr>Présentation PowerPoint</vt:lpstr>
      <vt:lpstr>Présentation PowerPoint</vt:lpstr>
      <vt:lpstr>Présentation PowerPoint</vt:lpstr>
      <vt:lpstr>    Zooms thématiques sur : La démocratie en santé et l’accés au médecin traitant /la permanence des soins /la prévention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Mélanie VAISSIERE DUHOURCAU</dc:creator>
  <cp:lastModifiedBy>Esther MUNERELLE</cp:lastModifiedBy>
  <cp:revision>359</cp:revision>
  <cp:lastPrinted>2021-06-22T07:55:31Z</cp:lastPrinted>
  <dcterms:created xsi:type="dcterms:W3CDTF">2021-06-02T08:55:24Z</dcterms:created>
  <dcterms:modified xsi:type="dcterms:W3CDTF">2022-11-09T16:46:18Z</dcterms:modified>
</cp:coreProperties>
</file>